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1"/>
  </p:notesMasterIdLst>
  <p:handoutMasterIdLst>
    <p:handoutMasterId r:id="rId12"/>
  </p:handoutMasterIdLst>
  <p:sldIdLst>
    <p:sldId id="256" r:id="rId5"/>
    <p:sldId id="264" r:id="rId6"/>
    <p:sldId id="267" r:id="rId7"/>
    <p:sldId id="268" r:id="rId8"/>
    <p:sldId id="269" r:id="rId9"/>
    <p:sldId id="270" r:id="rId10"/>
  </p:sldIdLst>
  <p:sldSz cx="12192000" cy="6858000"/>
  <p:notesSz cx="6858000" cy="9144000"/>
  <p:defaultTextStyle>
    <a:defPPr rtl="0">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42D0B"/>
    <a:srgbClr val="7628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1678" autoAdjust="0"/>
  </p:normalViewPr>
  <p:slideViewPr>
    <p:cSldViewPr snapToGrid="0">
      <p:cViewPr varScale="1">
        <p:scale>
          <a:sx n="134" d="100"/>
          <a:sy n="134" d="100"/>
        </p:scale>
        <p:origin x="264" y="864"/>
      </p:cViewPr>
      <p:guideLst/>
    </p:cSldViewPr>
  </p:slideViewPr>
  <p:notesTextViewPr>
    <p:cViewPr>
      <p:scale>
        <a:sx n="1" d="1"/>
        <a:sy n="1" d="1"/>
      </p:scale>
      <p:origin x="0" y="0"/>
    </p:cViewPr>
  </p:notesTextViewPr>
  <p:notesViewPr>
    <p:cSldViewPr snapToGrid="0">
      <p:cViewPr varScale="1">
        <p:scale>
          <a:sx n="89" d="100"/>
          <a:sy n="89" d="100"/>
        </p:scale>
        <p:origin x="379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905A53A-9A01-4868-8DBF-80667F8E840B}" type="datetime1">
              <a:rPr lang="it-IT" smtClean="0"/>
              <a:t>09/12/20</a:t>
            </a:fld>
            <a:endParaRPr lang="it-IT"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47B44E-4977-44D6-993C-0ECB035FE7B1}" type="slidenum">
              <a:rPr lang="it-IT" smtClean="0"/>
              <a:t>‹N›</a:t>
            </a:fld>
            <a:endParaRPr lang="it-IT" dirty="0"/>
          </a:p>
        </p:txBody>
      </p:sp>
    </p:spTree>
    <p:extLst>
      <p:ext uri="{BB962C8B-B14F-4D97-AF65-F5344CB8AC3E}">
        <p14:creationId xmlns:p14="http://schemas.microsoft.com/office/powerpoint/2010/main" val="532295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8A6055-091E-4BE3-8523-35EFE46685B8}" type="datetime1">
              <a:rPr lang="it-IT" smtClean="0"/>
              <a:pPr/>
              <a:t>09/12/20</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dirty="0"/>
              <a:t>Modifica gli stili del testo dello schema</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5D79418-37EB-4378-AD22-89DBB000B0DA}" type="slidenum">
              <a:rPr lang="it-IT" noProof="0" smtClean="0"/>
              <a:t>‹N›</a:t>
            </a:fld>
            <a:endParaRPr lang="it-IT" noProof="0" dirty="0"/>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dirty="0"/>
          </a:p>
        </p:txBody>
      </p:sp>
      <p:sp>
        <p:nvSpPr>
          <p:cNvPr id="4" name="Segnaposto numero diapositiva 3"/>
          <p:cNvSpPr>
            <a:spLocks noGrp="1"/>
          </p:cNvSpPr>
          <p:nvPr>
            <p:ph type="sldNum" sz="quarter" idx="10"/>
          </p:nvPr>
        </p:nvSpPr>
        <p:spPr/>
        <p:txBody>
          <a:bodyPr rtlCol="0"/>
          <a:lstStyle/>
          <a:p>
            <a:pPr rtl="0"/>
            <a:fld id="{D5D79418-37EB-4378-AD22-89DBB000B0DA}" type="slidenum">
              <a:rPr lang="it-IT" smtClean="0"/>
              <a:t>1</a:t>
            </a:fld>
            <a:endParaRPr lang="it-IT" dirty="0"/>
          </a:p>
        </p:txBody>
      </p:sp>
    </p:spTree>
    <p:extLst>
      <p:ext uri="{BB962C8B-B14F-4D97-AF65-F5344CB8AC3E}">
        <p14:creationId xmlns:p14="http://schemas.microsoft.com/office/powerpoint/2010/main" val="3041543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r>
              <a:rPr lang="it-IT" b="1" dirty="0"/>
              <a:t>Note per il relatore: </a:t>
            </a:r>
          </a:p>
          <a:p>
            <a:pPr rtl="0"/>
            <a:r>
              <a:rPr lang="it-IT" b="0" i="1" dirty="0">
                <a:latin typeface="Segoe UI" panose="020B0502040204020203" pitchFamily="34" charset="0"/>
                <a:cs typeface="Segoe UI" panose="020B0502040204020203" pitchFamily="34" charset="0"/>
              </a:rPr>
              <a:t>Quali passaggi effettuerai a seguito di questa esperienza di apprendimento?</a:t>
            </a:r>
          </a:p>
          <a:p>
            <a:pPr rtl="0"/>
            <a:r>
              <a:rPr lang="it-IT" b="0" i="1" dirty="0">
                <a:latin typeface="Segoe UI" panose="020B0502040204020203" pitchFamily="34" charset="0"/>
                <a:cs typeface="Segoe UI" panose="020B0502040204020203" pitchFamily="34" charset="0"/>
              </a:rPr>
              <a:t>Hai imparato da esperienze negative?  Che cosa faresti in modo diverso?</a:t>
            </a:r>
          </a:p>
          <a:p>
            <a:pPr rtl="0"/>
            <a:r>
              <a:rPr lang="it-IT" b="0" i="1" dirty="0">
                <a:latin typeface="Segoe UI" panose="020B0502040204020203" pitchFamily="34" charset="0"/>
                <a:cs typeface="Segoe UI" panose="020B0502040204020203" pitchFamily="34" charset="0"/>
              </a:rPr>
              <a:t>Quale consiglio darai agli altri per aiutarli ad apprendere dalle tue esperienze?</a:t>
            </a:r>
          </a:p>
          <a:p>
            <a:pPr rtl="0"/>
            <a:r>
              <a:rPr lang="it-IT" b="0" i="1" dirty="0">
                <a:latin typeface="Segoe UI" panose="020B0502040204020203" pitchFamily="34" charset="0"/>
                <a:cs typeface="Segoe UI" panose="020B0502040204020203" pitchFamily="34" charset="0"/>
              </a:rPr>
              <a:t>In che modo puoi condividere ciò che hai appreso con un pubblico reale?  </a:t>
            </a:r>
          </a:p>
          <a:p>
            <a:pPr rtl="0"/>
            <a:endParaRPr lang="it-IT" dirty="0"/>
          </a:p>
          <a:p>
            <a:pPr rtl="0"/>
            <a:r>
              <a:rPr lang="it-IT" b="1" dirty="0"/>
              <a:t>Ecco alcuni esempi di passaggi successivi: </a:t>
            </a:r>
          </a:p>
          <a:p>
            <a:pPr marL="228600" indent="-228600" rtl="0">
              <a:buAutoNum type="arabicPeriod"/>
            </a:pPr>
            <a:r>
              <a:rPr lang="it-IT" dirty="0"/>
              <a:t>Dopo la mia prima presentazione persuasiva, sto pensando di partecipare a un team di discussione.</a:t>
            </a:r>
          </a:p>
          <a:p>
            <a:pPr marL="228600" indent="-228600" rtl="0">
              <a:buAutoNum type="arabicPeriod"/>
            </a:pPr>
            <a:r>
              <a:rPr lang="it-IT" dirty="0"/>
              <a:t>Dopo avere girato il mio primo film, sto considerando l'ipotesi di iscrivermi a un festival del cinema scolastico o locale.</a:t>
            </a:r>
          </a:p>
          <a:p>
            <a:pPr marL="228600" indent="-228600" rtl="0">
              <a:buAutoNum type="arabicPeriod"/>
            </a:pPr>
            <a:r>
              <a:rPr lang="it-IT" dirty="0"/>
              <a:t>Dopo avere parlato con questo esperto per lo sviluppo della carriera, vorrei fare qualche ricerca in quel campo professionale perché lo trovo interessante.</a:t>
            </a:r>
          </a:p>
          <a:p>
            <a:pPr marL="0" indent="0" rtl="0">
              <a:buNone/>
            </a:pPr>
            <a:endParaRPr lang="it-IT" dirty="0"/>
          </a:p>
          <a:p>
            <a:pPr rtl="0"/>
            <a:r>
              <a:rPr lang="it-IT" dirty="0"/>
              <a:t>Questo elemento grafico </a:t>
            </a:r>
            <a:r>
              <a:rPr lang="it-IT" dirty="0" err="1"/>
              <a:t>SmartArt</a:t>
            </a:r>
            <a:r>
              <a:rPr lang="it-IT" dirty="0"/>
              <a:t> consente di aggiungere immagini e testo per descrivere il processo.  Se un'immagine vale più di mille parole, immagini e parole insieme saranno perfette per comunicare questa riflessione sull'apprendimento.  Puoi sempre fare clic su Inserisci&gt;</a:t>
            </a:r>
            <a:r>
              <a:rPr lang="it-IT" dirty="0" err="1"/>
              <a:t>SmartArt</a:t>
            </a:r>
            <a:r>
              <a:rPr lang="it-IT" dirty="0"/>
              <a:t> per cambiare questo elemento grafico oppure selezionarlo e fare clic sul menu contestuale Progettazione per cambiare i colori.</a:t>
            </a:r>
          </a:p>
          <a:p>
            <a:pPr rtl="0"/>
            <a:endParaRPr lang="it-IT" dirty="0"/>
          </a:p>
          <a:p>
            <a:pPr rtl="0"/>
            <a:r>
              <a:rPr lang="it-IT" dirty="0"/>
              <a:t>Puoi anche usare più diapositive per condividere i passaggi successivi.  È utile anche aggiungere qualche contenuto video per illustrare meglio i concetti.</a:t>
            </a:r>
          </a:p>
        </p:txBody>
      </p:sp>
      <p:sp>
        <p:nvSpPr>
          <p:cNvPr id="4" name="Segnaposto numero diapositiva 3"/>
          <p:cNvSpPr>
            <a:spLocks noGrp="1"/>
          </p:cNvSpPr>
          <p:nvPr>
            <p:ph type="sldNum" sz="quarter" idx="10"/>
          </p:nvPr>
        </p:nvSpPr>
        <p:spPr/>
        <p:txBody>
          <a:bodyPr rtlCol="0"/>
          <a:lstStyle/>
          <a:p>
            <a:pPr rtl="0"/>
            <a:fld id="{D5D79418-37EB-4378-AD22-89DBB000B0DA}" type="slidenum">
              <a:rPr lang="it-IT" smtClean="0"/>
              <a:t>2</a:t>
            </a:fld>
            <a:endParaRPr lang="it-IT" dirty="0"/>
          </a:p>
        </p:txBody>
      </p:sp>
    </p:spTree>
    <p:extLst>
      <p:ext uri="{BB962C8B-B14F-4D97-AF65-F5344CB8AC3E}">
        <p14:creationId xmlns:p14="http://schemas.microsoft.com/office/powerpoint/2010/main" val="6295718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DD826893-9059-400D-A708-615823828BC9}"/>
              </a:ext>
            </a:extLst>
          </p:cNvPr>
          <p:cNvGrpSpPr/>
          <p:nvPr userDrawn="1"/>
        </p:nvGrpSpPr>
        <p:grpSpPr bwMode="ltGray">
          <a:xfrm>
            <a:off x="7232499" y="-159283"/>
            <a:ext cx="4959501" cy="5525761"/>
            <a:chOff x="7232499" y="-159283"/>
            <a:chExt cx="4959501" cy="5525761"/>
          </a:xfrm>
          <a:solidFill>
            <a:srgbClr val="76280B">
              <a:alpha val="60000"/>
            </a:srgbClr>
          </a:solidFill>
        </p:grpSpPr>
        <p:pic>
          <p:nvPicPr>
            <p:cNvPr id="10" name="Elemento grafico 9" descr="Ingranaggio singolo">
              <a:extLst>
                <a:ext uri="{FF2B5EF4-FFF2-40B4-BE49-F238E27FC236}">
                  <a16:creationId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Elemento grafico 10" descr="Ingranaggio singolo">
              <a:extLst>
                <a:ext uri="{FF2B5EF4-FFF2-40B4-BE49-F238E27FC236}">
                  <a16:creationId xmlns:a16="http://schemas.microsoft.com/office/drawing/2014/main" id="{52566813-48BF-44A8-9FBD-C9035FDE14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Elemento grafico 13" descr="Ingranaggio singolo">
              <a:extLst>
                <a:ext uri="{FF2B5EF4-FFF2-40B4-BE49-F238E27FC236}">
                  <a16:creationId xmlns:a16="http://schemas.microsoft.com/office/drawing/2014/main" id="{C9098912-FEFB-4951-B070-7ED0F1D455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5" name="Elemento grafico 14" descr="Ingranaggio singolo">
              <a:extLst>
                <a:ext uri="{FF2B5EF4-FFF2-40B4-BE49-F238E27FC236}">
                  <a16:creationId xmlns:a16="http://schemas.microsoft.com/office/drawing/2014/main" id="{7187CCFC-946C-4708-98C2-CC97857A516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
        <p:nvSpPr>
          <p:cNvPr id="9" name="Rettangolo 8"/>
          <p:cNvSpPr/>
          <p:nvPr/>
        </p:nvSpPr>
        <p:spPr bwMode="ltGray">
          <a:xfrm>
            <a:off x="1704975" y="2598834"/>
            <a:ext cx="8782050" cy="1660332"/>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ctrTitle"/>
          </p:nvPr>
        </p:nvSpPr>
        <p:spPr>
          <a:xfrm>
            <a:off x="1828293" y="2742465"/>
            <a:ext cx="8494463" cy="1373070"/>
          </a:xfrm>
        </p:spPr>
        <p:txBody>
          <a:bodyPr rtlCol="0" anchor="b">
            <a:noAutofit/>
          </a:bodyPr>
          <a:lstStyle>
            <a:lvl1pPr algn="ctr">
              <a:defRPr sz="5400"/>
            </a:lvl1pPr>
          </a:lstStyle>
          <a:p>
            <a:pPr rtl="0"/>
            <a:r>
              <a:rPr lang="it-IT" noProof="0"/>
              <a:t>Fare clic per modificare lo stile del titolo</a:t>
            </a:r>
            <a:endParaRPr lang="it-IT" noProof="0" dirty="0"/>
          </a:p>
        </p:txBody>
      </p:sp>
      <p:sp>
        <p:nvSpPr>
          <p:cNvPr id="3" name="Sottotitolo 2"/>
          <p:cNvSpPr>
            <a:spLocks noGrp="1"/>
          </p:cNvSpPr>
          <p:nvPr>
            <p:ph type="subTitle" idx="1"/>
          </p:nvPr>
        </p:nvSpPr>
        <p:spPr>
          <a:xfrm>
            <a:off x="1828799" y="4394039"/>
            <a:ext cx="8493957" cy="1117687"/>
          </a:xfrm>
        </p:spPr>
        <p:txBody>
          <a:bodyPr rtlCol="0">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noProof="0"/>
              <a:t>Fare clic per modificare lo stile del sottotitolo dello schema</a:t>
            </a:r>
            <a:endParaRPr lang="it-IT" noProof="0" dirty="0"/>
          </a:p>
        </p:txBody>
      </p:sp>
      <p:sp>
        <p:nvSpPr>
          <p:cNvPr id="4" name="Segnaposto data 3"/>
          <p:cNvSpPr>
            <a:spLocks noGrp="1"/>
          </p:cNvSpPr>
          <p:nvPr>
            <p:ph type="dt" sz="half" idx="10"/>
          </p:nvPr>
        </p:nvSpPr>
        <p:spPr>
          <a:xfrm>
            <a:off x="8112956" y="5936187"/>
            <a:ext cx="2743200" cy="365125"/>
          </a:xfrm>
        </p:spPr>
        <p:txBody>
          <a:bodyPr rtlCol="0"/>
          <a:lstStyle/>
          <a:p>
            <a:pPr rtl="0"/>
            <a:fld id="{229CC16D-C5ED-4578-B001-705BFED6272A}" type="datetime1">
              <a:rPr lang="it-IT" noProof="0" smtClean="0"/>
              <a:t>09/12/20</a:t>
            </a:fld>
            <a:endParaRPr lang="it-IT" noProof="0" dirty="0"/>
          </a:p>
        </p:txBody>
      </p:sp>
      <p:sp>
        <p:nvSpPr>
          <p:cNvPr id="5" name="Segnaposto piè di pagina 4"/>
          <p:cNvSpPr>
            <a:spLocks noGrp="1"/>
          </p:cNvSpPr>
          <p:nvPr>
            <p:ph type="ftr" sz="quarter" idx="11"/>
          </p:nvPr>
        </p:nvSpPr>
        <p:spPr>
          <a:xfrm>
            <a:off x="1242296" y="5936188"/>
            <a:ext cx="6870660" cy="365125"/>
          </a:xfrm>
        </p:spPr>
        <p:txBody>
          <a:bodyPr rtlCol="0"/>
          <a:lstStyle/>
          <a:p>
            <a:pPr rtl="0"/>
            <a:r>
              <a:rPr lang="it-IT" noProof="0" dirty="0"/>
              <a:t>Aggiungere un piè di pagina</a:t>
            </a:r>
          </a:p>
        </p:txBody>
      </p:sp>
      <p:sp>
        <p:nvSpPr>
          <p:cNvPr id="12" name="Rettangolo 11">
            <a:extLst>
              <a:ext uri="{FF2B5EF4-FFF2-40B4-BE49-F238E27FC236}">
                <a16:creationId xmlns:a16="http://schemas.microsoft.com/office/drawing/2014/main" id="{10A59AF3-34E3-4F2D-B219-533C8164A410}"/>
              </a:ext>
            </a:extLst>
          </p:cNvPr>
          <p:cNvSpPr/>
          <p:nvPr userDrawn="1"/>
        </p:nvSpPr>
        <p:spPr>
          <a:xfrm>
            <a:off x="0" y="2590078"/>
            <a:ext cx="1602997" cy="1660332"/>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ttangolo 12">
            <a:extLst>
              <a:ext uri="{FF2B5EF4-FFF2-40B4-BE49-F238E27FC236}">
                <a16:creationId xmlns:a16="http://schemas.microsoft.com/office/drawing/2014/main" id="{3B98DDA9-3997-4600-985C-44C2CABD0BA3}"/>
              </a:ext>
            </a:extLst>
          </p:cNvPr>
          <p:cNvSpPr/>
          <p:nvPr userDrawn="1"/>
        </p:nvSpPr>
        <p:spPr>
          <a:xfrm>
            <a:off x="10606797" y="2590077"/>
            <a:ext cx="1602997" cy="1660331"/>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egnaposto numero diapositiva 5"/>
          <p:cNvSpPr>
            <a:spLocks noGrp="1"/>
          </p:cNvSpPr>
          <p:nvPr>
            <p:ph type="sldNum" sz="quarter" idx="12"/>
          </p:nvPr>
        </p:nvSpPr>
        <p:spPr>
          <a:xfrm>
            <a:off x="10803518" y="2750779"/>
            <a:ext cx="1171888" cy="1356442"/>
          </a:xfrm>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17" name="Gruppo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Elemento grafico 17" descr="Ingranaggio singolo">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Elemento grafico 18" descr="Ingranaggio singolo">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Elemento grafico 19" descr="Ingranaggio singolo">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Elemento grafico 20" descr="Ingranaggio singolo">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Immagin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ttangolo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tangolo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2432921" y="753227"/>
            <a:ext cx="9613859" cy="1080940"/>
          </a:xfrm>
        </p:spPr>
        <p:txBody>
          <a:bodyPr rtlCol="0" anchor="ctr">
            <a:normAutofit/>
          </a:bodyPr>
          <a:lstStyle>
            <a:lvl1pPr>
              <a:defRPr sz="3600"/>
            </a:lvl1pPr>
          </a:lstStyle>
          <a:p>
            <a:pPr rtl="0"/>
            <a:r>
              <a:rPr lang="it-IT" noProof="0"/>
              <a:t>Fare clic per modificare lo stile del titolo</a:t>
            </a:r>
            <a:endParaRPr lang="it-IT" noProof="0" dirty="0"/>
          </a:p>
        </p:txBody>
      </p:sp>
      <p:sp>
        <p:nvSpPr>
          <p:cNvPr id="3" name="Segnaposto contenuto 2"/>
          <p:cNvSpPr>
            <a:spLocks noGrp="1"/>
          </p:cNvSpPr>
          <p:nvPr>
            <p:ph idx="1"/>
          </p:nvPr>
        </p:nvSpPr>
        <p:spPr>
          <a:xfrm>
            <a:off x="6438446" y="2336873"/>
            <a:ext cx="5608336" cy="3599313"/>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testo 3"/>
          <p:cNvSpPr>
            <a:spLocks noGrp="1"/>
          </p:cNvSpPr>
          <p:nvPr>
            <p:ph type="body" sz="half" idx="2"/>
          </p:nvPr>
        </p:nvSpPr>
        <p:spPr>
          <a:xfrm>
            <a:off x="2432922" y="2336872"/>
            <a:ext cx="3790078" cy="3599317"/>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Modifica gli stili del testo dello schema</a:t>
            </a:r>
          </a:p>
        </p:txBody>
      </p:sp>
      <p:sp>
        <p:nvSpPr>
          <p:cNvPr id="5" name="Segnaposto data 4"/>
          <p:cNvSpPr>
            <a:spLocks noGrp="1"/>
          </p:cNvSpPr>
          <p:nvPr>
            <p:ph type="dt" sz="half" idx="10"/>
          </p:nvPr>
        </p:nvSpPr>
        <p:spPr>
          <a:xfrm>
            <a:off x="9303581" y="5936187"/>
            <a:ext cx="2743200" cy="365125"/>
          </a:xfrm>
        </p:spPr>
        <p:txBody>
          <a:bodyPr rtlCol="0"/>
          <a:lstStyle/>
          <a:p>
            <a:pPr rtl="0"/>
            <a:fld id="{422D2669-9284-45CD-B9CF-4A79B011A599}" type="datetime1">
              <a:rPr lang="it-IT" noProof="0" smtClean="0"/>
              <a:t>09/12/20</a:t>
            </a:fld>
            <a:endParaRPr lang="it-IT" noProof="0" dirty="0"/>
          </a:p>
        </p:txBody>
      </p:sp>
      <p:sp>
        <p:nvSpPr>
          <p:cNvPr id="6" name="Segnaposto piè di pagina 5"/>
          <p:cNvSpPr>
            <a:spLocks noGrp="1"/>
          </p:cNvSpPr>
          <p:nvPr>
            <p:ph type="ftr" sz="quarter" idx="11"/>
          </p:nvPr>
        </p:nvSpPr>
        <p:spPr>
          <a:xfrm>
            <a:off x="2432921" y="5936188"/>
            <a:ext cx="6870660" cy="365125"/>
          </a:xfrm>
        </p:spPr>
        <p:txBody>
          <a:bodyPr rtlCol="0"/>
          <a:lstStyle/>
          <a:p>
            <a:pPr rtl="0"/>
            <a:r>
              <a:rPr lang="it-IT" noProof="0" dirty="0"/>
              <a:t>Aggiungere un piè di pagina</a:t>
            </a:r>
          </a:p>
        </p:txBody>
      </p:sp>
      <p:sp>
        <p:nvSpPr>
          <p:cNvPr id="7" name="Segnaposto numero diapositiva 6"/>
          <p:cNvSpPr>
            <a:spLocks noGrp="1"/>
          </p:cNvSpPr>
          <p:nvPr>
            <p:ph type="sldNum" sz="quarter" idx="12"/>
          </p:nvPr>
        </p:nvSpPr>
        <p:spPr>
          <a:xfrm>
            <a:off x="140074" y="753227"/>
            <a:ext cx="1154151" cy="1090789"/>
          </a:xfrm>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grpSp>
        <p:nvGrpSpPr>
          <p:cNvPr id="17" name="Gruppo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Elemento grafico 17" descr="Ingranaggio singolo">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Elemento grafico 18" descr="Ingranaggio singolo">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Elemento grafico 19" descr="Ingranaggio singolo">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Elemento grafico 20" descr="Ingranaggio singolo">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Immagin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ttangolo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tangolo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2432921" y="753227"/>
            <a:ext cx="9613859" cy="1080940"/>
          </a:xfrm>
        </p:spPr>
        <p:txBody>
          <a:bodyPr rtlCol="0" anchor="ctr">
            <a:normAutofit/>
          </a:bodyPr>
          <a:lstStyle>
            <a:lvl1pPr>
              <a:defRPr sz="3600"/>
            </a:lvl1pPr>
          </a:lstStyle>
          <a:p>
            <a:pPr rtl="0"/>
            <a:r>
              <a:rPr lang="it-IT" noProof="0"/>
              <a:t>Fare clic per modificare lo stile del titolo</a:t>
            </a:r>
            <a:endParaRPr lang="it-IT" noProof="0" dirty="0"/>
          </a:p>
        </p:txBody>
      </p:sp>
      <p:sp>
        <p:nvSpPr>
          <p:cNvPr id="4" name="Segnaposto testo 3"/>
          <p:cNvSpPr>
            <a:spLocks noGrp="1"/>
          </p:cNvSpPr>
          <p:nvPr>
            <p:ph type="body" sz="half" idx="2"/>
          </p:nvPr>
        </p:nvSpPr>
        <p:spPr>
          <a:xfrm>
            <a:off x="2432922" y="2336872"/>
            <a:ext cx="2620817" cy="3599317"/>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Modifica gli stili del testo dello schema</a:t>
            </a:r>
          </a:p>
        </p:txBody>
      </p:sp>
      <p:sp>
        <p:nvSpPr>
          <p:cNvPr id="5" name="Segnaposto data 4"/>
          <p:cNvSpPr>
            <a:spLocks noGrp="1"/>
          </p:cNvSpPr>
          <p:nvPr>
            <p:ph type="dt" sz="half" idx="10"/>
          </p:nvPr>
        </p:nvSpPr>
        <p:spPr>
          <a:xfrm>
            <a:off x="9303581" y="5936187"/>
            <a:ext cx="2743200" cy="365125"/>
          </a:xfrm>
        </p:spPr>
        <p:txBody>
          <a:bodyPr rtlCol="0"/>
          <a:lstStyle/>
          <a:p>
            <a:pPr rtl="0"/>
            <a:fld id="{F07204E9-5FBE-4E40-A9E6-1FD75A71D8D6}" type="datetime1">
              <a:rPr lang="it-IT" noProof="0" smtClean="0"/>
              <a:t>09/12/20</a:t>
            </a:fld>
            <a:endParaRPr lang="it-IT" noProof="0" dirty="0"/>
          </a:p>
        </p:txBody>
      </p:sp>
      <p:sp>
        <p:nvSpPr>
          <p:cNvPr id="6" name="Segnaposto piè di pagina 5"/>
          <p:cNvSpPr>
            <a:spLocks noGrp="1"/>
          </p:cNvSpPr>
          <p:nvPr>
            <p:ph type="ftr" sz="quarter" idx="11"/>
          </p:nvPr>
        </p:nvSpPr>
        <p:spPr>
          <a:xfrm>
            <a:off x="2432921" y="5936188"/>
            <a:ext cx="6870660" cy="365125"/>
          </a:xfrm>
        </p:spPr>
        <p:txBody>
          <a:bodyPr rtlCol="0"/>
          <a:lstStyle/>
          <a:p>
            <a:pPr rtl="0"/>
            <a:r>
              <a:rPr lang="it-IT" noProof="0" dirty="0"/>
              <a:t>Aggiungere un piè di pagina</a:t>
            </a:r>
          </a:p>
        </p:txBody>
      </p:sp>
      <p:sp>
        <p:nvSpPr>
          <p:cNvPr id="7" name="Segnaposto numero diapositiva 6"/>
          <p:cNvSpPr>
            <a:spLocks noGrp="1"/>
          </p:cNvSpPr>
          <p:nvPr>
            <p:ph type="sldNum" sz="quarter" idx="12"/>
          </p:nvPr>
        </p:nvSpPr>
        <p:spPr>
          <a:xfrm>
            <a:off x="140074" y="753227"/>
            <a:ext cx="1154151" cy="1090789"/>
          </a:xfrm>
        </p:spPr>
        <p:txBody>
          <a:bodyPr rtlCol="0"/>
          <a:lstStyle/>
          <a:p>
            <a:pPr rtl="0"/>
            <a:fld id="{9E3FA76C-C565-46B6-8652-D75785E2521F}" type="slidenum">
              <a:rPr lang="it-IT" noProof="0" smtClean="0"/>
              <a:t>‹N›</a:t>
            </a:fld>
            <a:endParaRPr lang="it-IT" noProof="0" dirty="0"/>
          </a:p>
        </p:txBody>
      </p:sp>
      <p:sp>
        <p:nvSpPr>
          <p:cNvPr id="16" name="Segnaposto immagine 2">
            <a:extLst>
              <a:ext uri="{FF2B5EF4-FFF2-40B4-BE49-F238E27FC236}">
                <a16:creationId xmlns:a16="http://schemas.microsoft.com/office/drawing/2014/main" id="{5E59F855-D2A7-4662-804E-17B59CD1A41D}"/>
              </a:ext>
            </a:extLst>
          </p:cNvPr>
          <p:cNvSpPr>
            <a:spLocks noGrp="1"/>
          </p:cNvSpPr>
          <p:nvPr>
            <p:ph type="pic" idx="1"/>
          </p:nvPr>
        </p:nvSpPr>
        <p:spPr>
          <a:xfrm>
            <a:off x="5213022" y="2327474"/>
            <a:ext cx="6833757" cy="3608712"/>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noProof="0"/>
              <a:t>Fare clic sull'icona per inserire un'immagine</a:t>
            </a:r>
            <a:endParaRPr lang="it-IT" noProof="0" dirty="0"/>
          </a:p>
        </p:txBody>
      </p:sp>
    </p:spTree>
    <p:extLst>
      <p:ext uri="{BB962C8B-B14F-4D97-AF65-F5344CB8AC3E}">
        <p14:creationId xmlns:p14="http://schemas.microsoft.com/office/powerpoint/2010/main"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magine panoramica con didascalia">
    <p:spTree>
      <p:nvGrpSpPr>
        <p:cNvPr id="1" name=""/>
        <p:cNvGrpSpPr/>
        <p:nvPr/>
      </p:nvGrpSpPr>
      <p:grpSpPr>
        <a:xfrm>
          <a:off x="0" y="0"/>
          <a:ext cx="0" cy="0"/>
          <a:chOff x="0" y="0"/>
          <a:chExt cx="0" cy="0"/>
        </a:xfrm>
      </p:grpSpPr>
      <p:pic>
        <p:nvPicPr>
          <p:cNvPr id="8" name="Immagin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magin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ttangolo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tango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680322" y="4711616"/>
            <a:ext cx="9613859" cy="1090482"/>
          </a:xfrm>
        </p:spPr>
        <p:txBody>
          <a:bodyPr rtlCol="0" anchor="ctr" anchorCtr="0">
            <a:normAutofit/>
          </a:bodyPr>
          <a:lstStyle>
            <a:lvl1pPr>
              <a:defRPr sz="2400"/>
            </a:lvl1pPr>
          </a:lstStyle>
          <a:p>
            <a:pPr rtl="0"/>
            <a:r>
              <a:rPr lang="it-IT" noProof="0"/>
              <a:t>Fare clic per modificare lo stile del titolo</a:t>
            </a:r>
            <a:endParaRPr lang="it-IT" noProof="0" dirty="0"/>
          </a:p>
        </p:txBody>
      </p:sp>
      <p:sp>
        <p:nvSpPr>
          <p:cNvPr id="5" name="Segnaposto data 4"/>
          <p:cNvSpPr>
            <a:spLocks noGrp="1"/>
          </p:cNvSpPr>
          <p:nvPr>
            <p:ph type="dt" sz="half" idx="10"/>
          </p:nvPr>
        </p:nvSpPr>
        <p:spPr/>
        <p:txBody>
          <a:bodyPr rtlCol="0"/>
          <a:lstStyle/>
          <a:p>
            <a:pPr rtl="0"/>
            <a:fld id="{9684367D-8F0E-4CCC-BD2A-2EC1B7D3CE3C}" type="datetime1">
              <a:rPr lang="it-IT" noProof="0" smtClean="0"/>
              <a:t>09/12/20</a:t>
            </a:fld>
            <a:endParaRPr lang="it-IT" noProof="0" dirty="0"/>
          </a:p>
        </p:txBody>
      </p:sp>
      <p:sp>
        <p:nvSpPr>
          <p:cNvPr id="6" name="Segnaposto piè di pagina 5"/>
          <p:cNvSpPr>
            <a:spLocks noGrp="1"/>
          </p:cNvSpPr>
          <p:nvPr>
            <p:ph type="ftr" sz="quarter" idx="11"/>
          </p:nvPr>
        </p:nvSpPr>
        <p:spPr/>
        <p:txBody>
          <a:bodyPr rtlCol="0"/>
          <a:lstStyle/>
          <a:p>
            <a:pPr rtl="0"/>
            <a:r>
              <a:rPr lang="it-IT" noProof="0" dirty="0"/>
              <a:t>Aggiungere un piè di pagina</a:t>
            </a:r>
          </a:p>
        </p:txBody>
      </p:sp>
      <p:sp>
        <p:nvSpPr>
          <p:cNvPr id="7" name="Segnaposto numero diapositiva 6"/>
          <p:cNvSpPr>
            <a:spLocks noGrp="1"/>
          </p:cNvSpPr>
          <p:nvPr>
            <p:ph type="sldNum" sz="quarter" idx="12"/>
          </p:nvPr>
        </p:nvSpPr>
        <p:spPr>
          <a:xfrm>
            <a:off x="10729455" y="4711309"/>
            <a:ext cx="1154151" cy="1090789"/>
          </a:xfrm>
        </p:spPr>
        <p:txBody>
          <a:bodyPr rtlCol="0"/>
          <a:lstStyle/>
          <a:p>
            <a:pPr rtl="0"/>
            <a:fld id="{9E3FA76C-C565-46B6-8652-D75785E2521F}" type="slidenum">
              <a:rPr lang="it-IT" noProof="0" smtClean="0"/>
              <a:t>‹N›</a:t>
            </a:fld>
            <a:endParaRPr lang="it-IT" noProof="0" dirty="0"/>
          </a:p>
        </p:txBody>
      </p:sp>
      <p:sp>
        <p:nvSpPr>
          <p:cNvPr id="13" name="Segnaposto SmartArt 12">
            <a:extLst>
              <a:ext uri="{FF2B5EF4-FFF2-40B4-BE49-F238E27FC236}">
                <a16:creationId xmlns:a16="http://schemas.microsoft.com/office/drawing/2014/main" id="{DBD7FBFD-679C-4A5B-A176-220004B60453}"/>
              </a:ext>
            </a:extLst>
          </p:cNvPr>
          <p:cNvSpPr>
            <a:spLocks noGrp="1"/>
          </p:cNvSpPr>
          <p:nvPr>
            <p:ph type="dgm" sz="quarter" idx="13"/>
          </p:nvPr>
        </p:nvSpPr>
        <p:spPr>
          <a:xfrm>
            <a:off x="680321" y="386862"/>
            <a:ext cx="9614617" cy="3867638"/>
          </a:xfrm>
        </p:spPr>
        <p:txBody>
          <a:bodyPr rtlCol="0"/>
          <a:lstStyle/>
          <a:p>
            <a:pPr rtl="0"/>
            <a:r>
              <a:rPr lang="it-IT" noProof="0"/>
              <a:t>Fare clic sull'icona per aggiungere un elemento grafico SmartArt</a:t>
            </a:r>
            <a:endParaRPr lang="it-IT" noProof="0" dirty="0"/>
          </a:p>
        </p:txBody>
      </p:sp>
    </p:spTree>
    <p:extLst>
      <p:ext uri="{BB962C8B-B14F-4D97-AF65-F5344CB8AC3E}">
        <p14:creationId xmlns:p14="http://schemas.microsoft.com/office/powerpoint/2010/main"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olo e didascalia">
    <p:spTree>
      <p:nvGrpSpPr>
        <p:cNvPr id="1" name=""/>
        <p:cNvGrpSpPr/>
        <p:nvPr/>
      </p:nvGrpSpPr>
      <p:grpSpPr>
        <a:xfrm>
          <a:off x="0" y="0"/>
          <a:ext cx="0" cy="0"/>
          <a:chOff x="0" y="0"/>
          <a:chExt cx="0" cy="0"/>
        </a:xfrm>
      </p:grpSpPr>
      <p:grpSp>
        <p:nvGrpSpPr>
          <p:cNvPr id="12" name="Gruppo 11">
            <a:extLst>
              <a:ext uri="{FF2B5EF4-FFF2-40B4-BE49-F238E27FC236}">
                <a16:creationId xmlns:a16="http://schemas.microsoft.com/office/drawing/2014/main" id="{22B243BA-55F2-42F1-B294-0EB708FCD888}"/>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3" name="Elemento grafico 12" descr="Ingranaggio singolo">
              <a:extLst>
                <a:ext uri="{FF2B5EF4-FFF2-40B4-BE49-F238E27FC236}">
                  <a16:creationId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Elemento grafico 13" descr="Ingranaggio singolo">
              <a:extLst>
                <a:ext uri="{FF2B5EF4-FFF2-40B4-BE49-F238E27FC236}">
                  <a16:creationId xmlns:a16="http://schemas.microsoft.com/office/drawing/2014/main" id="{7A3695B4-ADE3-45A9-8119-67D5F83A8C3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Elemento grafico 14" descr="Ingranaggio singolo">
              <a:extLst>
                <a:ext uri="{FF2B5EF4-FFF2-40B4-BE49-F238E27FC236}">
                  <a16:creationId xmlns:a16="http://schemas.microsoft.com/office/drawing/2014/main" id="{6B8F0030-0551-4558-8533-64D2E4838D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Elemento grafico 15" descr="Ingranaggio singolo">
              <a:extLst>
                <a:ext uri="{FF2B5EF4-FFF2-40B4-BE49-F238E27FC236}">
                  <a16:creationId xmlns:a16="http://schemas.microsoft.com/office/drawing/2014/main" id="{59607E3E-29E0-44E4-899A-0955FA4D367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Elemento grafico 16" descr="Ingranaggio singolo">
              <a:extLst>
                <a:ext uri="{FF2B5EF4-FFF2-40B4-BE49-F238E27FC236}">
                  <a16:creationId xmlns:a16="http://schemas.microsoft.com/office/drawing/2014/main" id="{AD4251FC-462A-4B83-9F84-2358E52E3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Immagin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magin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ttangolo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tango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680322" y="609597"/>
            <a:ext cx="9613858" cy="3592750"/>
          </a:xfrm>
        </p:spPr>
        <p:txBody>
          <a:bodyPr rtlCol="0" anchor="ctr"/>
          <a:lstStyle>
            <a:lvl1pPr>
              <a:defRPr sz="3200"/>
            </a:lvl1pPr>
          </a:lstStyle>
          <a:p>
            <a:pPr rtl="0"/>
            <a:r>
              <a:rPr lang="it-IT" noProof="0"/>
              <a:t>Fare clic per modificare lo stile del titolo</a:t>
            </a:r>
            <a:endParaRPr lang="it-IT" noProof="0" dirty="0"/>
          </a:p>
        </p:txBody>
      </p:sp>
      <p:sp>
        <p:nvSpPr>
          <p:cNvPr id="4" name="Segnaposto testo 3"/>
          <p:cNvSpPr>
            <a:spLocks noGrp="1"/>
          </p:cNvSpPr>
          <p:nvPr>
            <p:ph type="body" sz="half" idx="2"/>
          </p:nvPr>
        </p:nvSpPr>
        <p:spPr>
          <a:xfrm>
            <a:off x="680322" y="4711615"/>
            <a:ext cx="9613859" cy="1090789"/>
          </a:xfrm>
        </p:spPr>
        <p:txBody>
          <a:bodyPr rtlCol="0" anchor="ctr"/>
          <a:lstStyle>
            <a:lvl1pPr marL="0" indent="0" rtl="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Modifica gli stili del testo dello schema</a:t>
            </a:r>
          </a:p>
        </p:txBody>
      </p:sp>
      <p:sp>
        <p:nvSpPr>
          <p:cNvPr id="5" name="Segnaposto data 4"/>
          <p:cNvSpPr>
            <a:spLocks noGrp="1"/>
          </p:cNvSpPr>
          <p:nvPr>
            <p:ph type="dt" sz="half" idx="10"/>
          </p:nvPr>
        </p:nvSpPr>
        <p:spPr/>
        <p:txBody>
          <a:bodyPr rtlCol="0"/>
          <a:lstStyle/>
          <a:p>
            <a:pPr rtl="0"/>
            <a:fld id="{4761E253-DA65-4F01-A09A-BECA8AD889BD}" type="datetime1">
              <a:rPr lang="it-IT" noProof="0" smtClean="0"/>
              <a:t>09/12/20</a:t>
            </a:fld>
            <a:endParaRPr lang="it-IT" noProof="0" dirty="0"/>
          </a:p>
        </p:txBody>
      </p:sp>
      <p:sp>
        <p:nvSpPr>
          <p:cNvPr id="6" name="Segnaposto piè di pagina 5"/>
          <p:cNvSpPr>
            <a:spLocks noGrp="1"/>
          </p:cNvSpPr>
          <p:nvPr>
            <p:ph type="ftr" sz="quarter" idx="11"/>
          </p:nvPr>
        </p:nvSpPr>
        <p:spPr/>
        <p:txBody>
          <a:bodyPr rtlCol="0"/>
          <a:lstStyle/>
          <a:p>
            <a:pPr rtl="0"/>
            <a:r>
              <a:rPr lang="it-IT" noProof="0" dirty="0"/>
              <a:t>Aggiungere un piè di pagina</a:t>
            </a:r>
          </a:p>
        </p:txBody>
      </p:sp>
      <p:sp>
        <p:nvSpPr>
          <p:cNvPr id="7" name="Segnaposto numero diapositiva 6"/>
          <p:cNvSpPr>
            <a:spLocks noGrp="1"/>
          </p:cNvSpPr>
          <p:nvPr>
            <p:ph type="sldNum" sz="quarter" idx="12"/>
          </p:nvPr>
        </p:nvSpPr>
        <p:spPr>
          <a:xfrm>
            <a:off x="10729455" y="4711615"/>
            <a:ext cx="1154151" cy="1090789"/>
          </a:xfrm>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grpSp>
        <p:nvGrpSpPr>
          <p:cNvPr id="18" name="Gruppo 17">
            <a:extLst>
              <a:ext uri="{FF2B5EF4-FFF2-40B4-BE49-F238E27FC236}">
                <a16:creationId xmlns:a16="http://schemas.microsoft.com/office/drawing/2014/main" id="{D7FCAB52-C8F0-4659-9B95-C792632631CE}"/>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9" name="Elemento grafico 18" descr="Ingranaggio singolo">
              <a:extLst>
                <a:ext uri="{FF2B5EF4-FFF2-40B4-BE49-F238E27FC236}">
                  <a16:creationId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0" name="Elemento grafico 19" descr="Ingranaggio singolo">
              <a:extLst>
                <a:ext uri="{FF2B5EF4-FFF2-40B4-BE49-F238E27FC236}">
                  <a16:creationId xmlns:a16="http://schemas.microsoft.com/office/drawing/2014/main" id="{F08BF8CF-C3C2-4767-B88B-DE07E6A628E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1" name="Elemento grafico 20" descr="Ingranaggio singolo">
              <a:extLst>
                <a:ext uri="{FF2B5EF4-FFF2-40B4-BE49-F238E27FC236}">
                  <a16:creationId xmlns:a16="http://schemas.microsoft.com/office/drawing/2014/main" id="{E63AFEB7-4AAE-448E-8B0B-C2F2287771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2" name="Elemento grafico 21" descr="Ingranaggio singolo">
              <a:extLst>
                <a:ext uri="{FF2B5EF4-FFF2-40B4-BE49-F238E27FC236}">
                  <a16:creationId xmlns:a16="http://schemas.microsoft.com/office/drawing/2014/main" id="{E279C731-1AAF-453A-94B0-6CC2920395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1" name="Immagine 10"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Immagine 12"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ttangolo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ttangolo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127856" y="609598"/>
            <a:ext cx="8718877" cy="3036061"/>
          </a:xfrm>
        </p:spPr>
        <p:txBody>
          <a:bodyPr rtlCol="0" anchor="ctr"/>
          <a:lstStyle>
            <a:lvl1pPr>
              <a:defRPr sz="3200"/>
            </a:lvl1pPr>
          </a:lstStyle>
          <a:p>
            <a:pPr rtl="0"/>
            <a:r>
              <a:rPr lang="it-IT" noProof="0"/>
              <a:t>Fare clic per modificare lo stile del titolo</a:t>
            </a:r>
            <a:endParaRPr lang="it-IT" noProof="0" dirty="0"/>
          </a:p>
        </p:txBody>
      </p:sp>
      <p:sp>
        <p:nvSpPr>
          <p:cNvPr id="12" name="Segnaposto testo 3"/>
          <p:cNvSpPr>
            <a:spLocks noGrp="1"/>
          </p:cNvSpPr>
          <p:nvPr>
            <p:ph type="body" sz="half" idx="13"/>
          </p:nvPr>
        </p:nvSpPr>
        <p:spPr>
          <a:xfrm>
            <a:off x="1402288" y="3653379"/>
            <a:ext cx="8156579" cy="548968"/>
          </a:xfrm>
        </p:spPr>
        <p:txBody>
          <a:bodyPr rtlCol="0" anchor="t">
            <a:normAutofit/>
          </a:bodyPr>
          <a:lstStyle>
            <a:lvl1pPr marL="0" indent="0" rtl="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Modifica gli stili del testo dello schema</a:t>
            </a:r>
          </a:p>
        </p:txBody>
      </p:sp>
      <p:sp>
        <p:nvSpPr>
          <p:cNvPr id="4" name="Segnaposto testo 3"/>
          <p:cNvSpPr>
            <a:spLocks noGrp="1"/>
          </p:cNvSpPr>
          <p:nvPr>
            <p:ph type="body" sz="half" idx="2"/>
          </p:nvPr>
        </p:nvSpPr>
        <p:spPr>
          <a:xfrm>
            <a:off x="680322" y="4711615"/>
            <a:ext cx="9613859" cy="1090789"/>
          </a:xfrm>
        </p:spPr>
        <p:txBody>
          <a:bodyPr rtlCol="0" anchor="ctr">
            <a:normAutofit/>
          </a:bodyPr>
          <a:lstStyle>
            <a:lvl1pPr marL="0" indent="0" rtl="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Modifica gli stili del testo dello schema</a:t>
            </a:r>
          </a:p>
        </p:txBody>
      </p:sp>
      <p:sp>
        <p:nvSpPr>
          <p:cNvPr id="5" name="Segnaposto data 4"/>
          <p:cNvSpPr>
            <a:spLocks noGrp="1"/>
          </p:cNvSpPr>
          <p:nvPr>
            <p:ph type="dt" sz="half" idx="10"/>
          </p:nvPr>
        </p:nvSpPr>
        <p:spPr/>
        <p:txBody>
          <a:bodyPr rtlCol="0"/>
          <a:lstStyle/>
          <a:p>
            <a:pPr rtl="0"/>
            <a:fld id="{B0A717B7-2844-4B83-831D-6583702535F7}" type="datetime1">
              <a:rPr lang="it-IT" noProof="0" smtClean="0"/>
              <a:t>09/12/20</a:t>
            </a:fld>
            <a:endParaRPr lang="it-IT" noProof="0" dirty="0"/>
          </a:p>
        </p:txBody>
      </p:sp>
      <p:sp>
        <p:nvSpPr>
          <p:cNvPr id="6" name="Segnaposto piè di pagina 5"/>
          <p:cNvSpPr>
            <a:spLocks noGrp="1"/>
          </p:cNvSpPr>
          <p:nvPr>
            <p:ph type="ftr" sz="quarter" idx="11"/>
          </p:nvPr>
        </p:nvSpPr>
        <p:spPr/>
        <p:txBody>
          <a:bodyPr rtlCol="0"/>
          <a:lstStyle/>
          <a:p>
            <a:pPr rtl="0"/>
            <a:r>
              <a:rPr lang="it-IT" noProof="0" dirty="0"/>
              <a:t>Aggiungere un piè di pagina</a:t>
            </a:r>
          </a:p>
        </p:txBody>
      </p:sp>
      <p:sp>
        <p:nvSpPr>
          <p:cNvPr id="7" name="Segnaposto numero diapositiva 6"/>
          <p:cNvSpPr>
            <a:spLocks noGrp="1"/>
          </p:cNvSpPr>
          <p:nvPr>
            <p:ph type="sldNum" sz="quarter" idx="12"/>
          </p:nvPr>
        </p:nvSpPr>
        <p:spPr>
          <a:xfrm>
            <a:off x="10729455" y="4709925"/>
            <a:ext cx="1154151" cy="1090789"/>
          </a:xfrm>
        </p:spPr>
        <p:txBody>
          <a:bodyPr rtlCol="0"/>
          <a:lstStyle/>
          <a:p>
            <a:pPr rtl="0"/>
            <a:fld id="{9E3FA76C-C565-46B6-8652-D75785E2521F}" type="slidenum">
              <a:rPr lang="it-IT" noProof="0" smtClean="0"/>
              <a:t>‹N›</a:t>
            </a:fld>
            <a:endParaRPr lang="it-IT" noProof="0" dirty="0"/>
          </a:p>
        </p:txBody>
      </p:sp>
      <p:sp>
        <p:nvSpPr>
          <p:cNvPr id="16" name="Casella di testo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it-IT" sz="7200" noProof="0" dirty="0">
                <a:solidFill>
                  <a:schemeClr val="tx1"/>
                </a:solidFill>
                <a:effectLst/>
              </a:rPr>
              <a:t>"</a:t>
            </a:r>
          </a:p>
        </p:txBody>
      </p:sp>
      <p:sp>
        <p:nvSpPr>
          <p:cNvPr id="17" name="Casella di testo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it-IT" sz="7200" noProof="0" dirty="0">
                <a:solidFill>
                  <a:schemeClr val="tx1"/>
                </a:solidFill>
                <a:effectLst/>
              </a:rPr>
              <a:t>"</a:t>
            </a:r>
          </a:p>
        </p:txBody>
      </p:sp>
    </p:spTree>
    <p:extLst>
      <p:ext uri="{BB962C8B-B14F-4D97-AF65-F5344CB8AC3E}">
        <p14:creationId xmlns:p14="http://schemas.microsoft.com/office/powerpoint/2010/main"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grpSp>
        <p:nvGrpSpPr>
          <p:cNvPr id="10" name="Gruppo 9">
            <a:extLst>
              <a:ext uri="{FF2B5EF4-FFF2-40B4-BE49-F238E27FC236}">
                <a16:creationId xmlns:a16="http://schemas.microsoft.com/office/drawing/2014/main" id="{8CB2BD5A-C0EC-4AC1-BBF1-851D8321B964}"/>
              </a:ext>
            </a:extLst>
          </p:cNvPr>
          <p:cNvGrpSpPr/>
          <p:nvPr userDrawn="1"/>
        </p:nvGrpSpPr>
        <p:grpSpPr>
          <a:xfrm rot="5400000">
            <a:off x="188826" y="1282475"/>
            <a:ext cx="5378800" cy="5588856"/>
            <a:chOff x="-424090" y="303112"/>
            <a:chExt cx="5378800" cy="5588856"/>
          </a:xfrm>
          <a:solidFill>
            <a:srgbClr val="F6BF73">
              <a:alpha val="30196"/>
            </a:srgbClr>
          </a:solidFill>
        </p:grpSpPr>
        <p:pic>
          <p:nvPicPr>
            <p:cNvPr id="13" name="Elemento grafico 12" descr="Ingranaggio singolo">
              <a:extLst>
                <a:ext uri="{FF2B5EF4-FFF2-40B4-BE49-F238E27FC236}">
                  <a16:creationId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Elemento grafico 13" descr="Ingranaggio singolo">
              <a:extLst>
                <a:ext uri="{FF2B5EF4-FFF2-40B4-BE49-F238E27FC236}">
                  <a16:creationId xmlns:a16="http://schemas.microsoft.com/office/drawing/2014/main" id="{E2A1D679-9D00-4DC7-82EC-B6C33270E7F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Elemento grafico 14" descr="Ingranaggio singolo">
              <a:extLst>
                <a:ext uri="{FF2B5EF4-FFF2-40B4-BE49-F238E27FC236}">
                  <a16:creationId xmlns:a16="http://schemas.microsoft.com/office/drawing/2014/main" id="{8DFB6E86-77FA-4731-B7FA-5A63254A3E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Elemento grafico 15" descr="Ingranaggio singolo">
              <a:extLst>
                <a:ext uri="{FF2B5EF4-FFF2-40B4-BE49-F238E27FC236}">
                  <a16:creationId xmlns:a16="http://schemas.microsoft.com/office/drawing/2014/main" id="{982D40F0-DDB8-45E0-B9D1-5964842C730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Elemento grafico 16" descr="Ingranaggio singolo">
              <a:extLst>
                <a:ext uri="{FF2B5EF4-FFF2-40B4-BE49-F238E27FC236}">
                  <a16:creationId xmlns:a16="http://schemas.microsoft.com/office/drawing/2014/main" id="{D744A42C-4948-489C-8EB2-12C65C47E9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9" name="Immagine 8"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4189" y="5928628"/>
            <a:ext cx="10437812" cy="321164"/>
          </a:xfrm>
          <a:prstGeom prst="rect">
            <a:avLst/>
          </a:prstGeom>
        </p:spPr>
      </p:pic>
      <p:sp>
        <p:nvSpPr>
          <p:cNvPr id="11" name="Rettangolo 10"/>
          <p:cNvSpPr/>
          <p:nvPr/>
        </p:nvSpPr>
        <p:spPr bwMode="ltGray">
          <a:xfrm>
            <a:off x="1754188"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ttangolo 11"/>
          <p:cNvSpPr/>
          <p:nvPr/>
        </p:nvSpPr>
        <p:spPr>
          <a:xfrm>
            <a:off x="-4931" y="4556102"/>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2177332" y="4711615"/>
            <a:ext cx="9613862" cy="588535"/>
          </a:xfrm>
        </p:spPr>
        <p:txBody>
          <a:bodyPr rtlCol="0" anchor="b"/>
          <a:lstStyle>
            <a:lvl1pPr>
              <a:defRPr sz="3200"/>
            </a:lvl1pPr>
          </a:lstStyle>
          <a:p>
            <a:pPr rtl="0"/>
            <a:r>
              <a:rPr lang="it-IT" noProof="0"/>
              <a:t>Fare clic per modificare lo stile del titolo</a:t>
            </a:r>
            <a:endParaRPr lang="it-IT" noProof="0" dirty="0"/>
          </a:p>
        </p:txBody>
      </p:sp>
      <p:sp>
        <p:nvSpPr>
          <p:cNvPr id="4" name="Segnaposto testo 3"/>
          <p:cNvSpPr>
            <a:spLocks noGrp="1"/>
          </p:cNvSpPr>
          <p:nvPr>
            <p:ph type="body" sz="half" idx="2"/>
          </p:nvPr>
        </p:nvSpPr>
        <p:spPr>
          <a:xfrm>
            <a:off x="2177333" y="5300149"/>
            <a:ext cx="9613862" cy="502255"/>
          </a:xfrm>
        </p:spPr>
        <p:txBody>
          <a:bodyPr rtlCol="0"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Modifica gli stili del testo dello schema</a:t>
            </a:r>
          </a:p>
        </p:txBody>
      </p:sp>
      <p:sp>
        <p:nvSpPr>
          <p:cNvPr id="5" name="Segnaposto data 4"/>
          <p:cNvSpPr>
            <a:spLocks noGrp="1"/>
          </p:cNvSpPr>
          <p:nvPr>
            <p:ph type="dt" sz="half" idx="10"/>
          </p:nvPr>
        </p:nvSpPr>
        <p:spPr>
          <a:xfrm>
            <a:off x="9047994" y="5936187"/>
            <a:ext cx="2743200" cy="365125"/>
          </a:xfrm>
        </p:spPr>
        <p:txBody>
          <a:bodyPr rtlCol="0"/>
          <a:lstStyle/>
          <a:p>
            <a:pPr rtl="0"/>
            <a:fld id="{3760E241-AE6A-447F-B7A9-11944C21EF67}" type="datetime1">
              <a:rPr lang="it-IT" noProof="0" smtClean="0"/>
              <a:t>09/12/20</a:t>
            </a:fld>
            <a:endParaRPr lang="it-IT" noProof="0" dirty="0"/>
          </a:p>
        </p:txBody>
      </p:sp>
      <p:sp>
        <p:nvSpPr>
          <p:cNvPr id="6" name="Segnaposto piè di pagina 5"/>
          <p:cNvSpPr>
            <a:spLocks noGrp="1"/>
          </p:cNvSpPr>
          <p:nvPr>
            <p:ph type="ftr" sz="quarter" idx="11"/>
          </p:nvPr>
        </p:nvSpPr>
        <p:spPr>
          <a:xfrm>
            <a:off x="2177334" y="5936188"/>
            <a:ext cx="6870660" cy="365125"/>
          </a:xfrm>
        </p:spPr>
        <p:txBody>
          <a:bodyPr rtlCol="0"/>
          <a:lstStyle/>
          <a:p>
            <a:pPr rtl="0"/>
            <a:r>
              <a:rPr lang="it-IT" noProof="0" dirty="0"/>
              <a:t>Aggiungere un piè di pagina</a:t>
            </a:r>
          </a:p>
        </p:txBody>
      </p:sp>
      <p:sp>
        <p:nvSpPr>
          <p:cNvPr id="7" name="Segnaposto numero diapositiva 6"/>
          <p:cNvSpPr>
            <a:spLocks noGrp="1"/>
          </p:cNvSpPr>
          <p:nvPr>
            <p:ph type="sldNum" sz="quarter" idx="12"/>
          </p:nvPr>
        </p:nvSpPr>
        <p:spPr>
          <a:xfrm>
            <a:off x="138697" y="4698039"/>
            <a:ext cx="1154151" cy="1090789"/>
          </a:xfrm>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grpSp>
        <p:nvGrpSpPr>
          <p:cNvPr id="23" name="Gruppo 22">
            <a:extLst>
              <a:ext uri="{FF2B5EF4-FFF2-40B4-BE49-F238E27FC236}">
                <a16:creationId xmlns:a16="http://schemas.microsoft.com/office/drawing/2014/main" id="{BFC60FB4-27C2-4896-9B64-2DFE33815CE2}"/>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24" name="Elemento grafico 23" descr="Ingranaggio singolo">
              <a:extLst>
                <a:ext uri="{FF2B5EF4-FFF2-40B4-BE49-F238E27FC236}">
                  <a16:creationId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5" name="Elemento grafico 24" descr="Ingranaggio singolo">
              <a:extLst>
                <a:ext uri="{FF2B5EF4-FFF2-40B4-BE49-F238E27FC236}">
                  <a16:creationId xmlns:a16="http://schemas.microsoft.com/office/drawing/2014/main" id="{5CCE09A4-D09F-43A2-8459-2E9D3E9602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6" name="Elemento grafico 25" descr="Ingranaggio singolo">
              <a:extLst>
                <a:ext uri="{FF2B5EF4-FFF2-40B4-BE49-F238E27FC236}">
                  <a16:creationId xmlns:a16="http://schemas.microsoft.com/office/drawing/2014/main" id="{9A46A1B3-2A0B-4FFE-AE15-A11187E434D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7" name="Elemento grafico 26" descr="Ingranaggio singolo">
              <a:extLst>
                <a:ext uri="{FF2B5EF4-FFF2-40B4-BE49-F238E27FC236}">
                  <a16:creationId xmlns:a16="http://schemas.microsoft.com/office/drawing/2014/main" id="{D4F4A02A-94BC-4984-A372-3B77FC854C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3" name="Immagin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Immagin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ttangolo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ttangolo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olo 1"/>
          <p:cNvSpPr>
            <a:spLocks noGrp="1"/>
          </p:cNvSpPr>
          <p:nvPr>
            <p:ph type="title"/>
          </p:nvPr>
        </p:nvSpPr>
        <p:spPr>
          <a:xfrm>
            <a:off x="669222" y="753228"/>
            <a:ext cx="9624960" cy="1080938"/>
          </a:xfrm>
        </p:spPr>
        <p:txBody>
          <a:bodyPr rtlCol="0"/>
          <a:lstStyle/>
          <a:p>
            <a:pPr rtl="0"/>
            <a:r>
              <a:rPr lang="it-IT" noProof="0"/>
              <a:t>Fare clic per modificare lo stile del titolo</a:t>
            </a:r>
            <a:endParaRPr lang="it-IT" noProof="0" dirty="0"/>
          </a:p>
        </p:txBody>
      </p:sp>
      <p:sp>
        <p:nvSpPr>
          <p:cNvPr id="7" name="Segnaposto testo 2"/>
          <p:cNvSpPr>
            <a:spLocks noGrp="1"/>
          </p:cNvSpPr>
          <p:nvPr>
            <p:ph type="body" idx="1"/>
          </p:nvPr>
        </p:nvSpPr>
        <p:spPr>
          <a:xfrm>
            <a:off x="660946" y="2336873"/>
            <a:ext cx="3070034"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8" name="Segnaposto testo 3"/>
          <p:cNvSpPr>
            <a:spLocks noGrp="1"/>
          </p:cNvSpPr>
          <p:nvPr>
            <p:ph type="body" sz="half" idx="15"/>
          </p:nvPr>
        </p:nvSpPr>
        <p:spPr>
          <a:xfrm>
            <a:off x="680322" y="3022673"/>
            <a:ext cx="3049702"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 gli stili del testo dello schema</a:t>
            </a:r>
          </a:p>
        </p:txBody>
      </p:sp>
      <p:sp>
        <p:nvSpPr>
          <p:cNvPr id="9" name="Segnaposto testo 4"/>
          <p:cNvSpPr>
            <a:spLocks noGrp="1"/>
          </p:cNvSpPr>
          <p:nvPr>
            <p:ph type="body" sz="quarter" idx="3"/>
          </p:nvPr>
        </p:nvSpPr>
        <p:spPr>
          <a:xfrm>
            <a:off x="3956025" y="233687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10" name="Segnaposto testo 3"/>
          <p:cNvSpPr>
            <a:spLocks noGrp="1"/>
          </p:cNvSpPr>
          <p:nvPr>
            <p:ph type="body" sz="half" idx="16"/>
          </p:nvPr>
        </p:nvSpPr>
        <p:spPr>
          <a:xfrm>
            <a:off x="3945470" y="3022673"/>
            <a:ext cx="3063240"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 gli stili del testo dello schema</a:t>
            </a:r>
          </a:p>
        </p:txBody>
      </p:sp>
      <p:sp>
        <p:nvSpPr>
          <p:cNvPr id="11" name="Segnaposto testo 4"/>
          <p:cNvSpPr>
            <a:spLocks noGrp="1"/>
          </p:cNvSpPr>
          <p:nvPr>
            <p:ph type="body" sz="quarter" idx="13"/>
          </p:nvPr>
        </p:nvSpPr>
        <p:spPr>
          <a:xfrm>
            <a:off x="7224156" y="2336873"/>
            <a:ext cx="3070025" cy="576262"/>
          </a:xfrm>
        </p:spPr>
        <p:txBody>
          <a:bodyPr rtlCol="0" anchor="b">
            <a:noAutofit/>
          </a:bodyPr>
          <a:lstStyle>
            <a:lvl1pPr marL="0" indent="0" rtl="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12" name="Segnaposto testo 3"/>
          <p:cNvSpPr>
            <a:spLocks noGrp="1"/>
          </p:cNvSpPr>
          <p:nvPr>
            <p:ph type="body" sz="half" idx="17"/>
          </p:nvPr>
        </p:nvSpPr>
        <p:spPr>
          <a:xfrm>
            <a:off x="7224156" y="3022673"/>
            <a:ext cx="3070025" cy="2913513"/>
          </a:xfrm>
        </p:spPr>
        <p:txBody>
          <a:bodyPr rtlCol="0" anchor="t">
            <a:normAutofit/>
          </a:bodyPr>
          <a:lstStyle>
            <a:lvl1pPr marL="0" indent="0" rtl="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 gli stili del testo dello schema</a:t>
            </a:r>
          </a:p>
        </p:txBody>
      </p:sp>
      <p:sp>
        <p:nvSpPr>
          <p:cNvPr id="3" name="Segnaposto data 2"/>
          <p:cNvSpPr>
            <a:spLocks noGrp="1"/>
          </p:cNvSpPr>
          <p:nvPr>
            <p:ph type="dt" sz="half" idx="10"/>
          </p:nvPr>
        </p:nvSpPr>
        <p:spPr/>
        <p:txBody>
          <a:bodyPr rtlCol="0"/>
          <a:lstStyle/>
          <a:p>
            <a:pPr rtl="0"/>
            <a:fld id="{A9F1FD26-3550-42A7-9F53-19D54A96220E}" type="datetime1">
              <a:rPr lang="it-IT" noProof="0" smtClean="0"/>
              <a:t>09/12/20</a:t>
            </a:fld>
            <a:endParaRPr lang="it-IT" noProof="0" dirty="0"/>
          </a:p>
        </p:txBody>
      </p:sp>
      <p:sp>
        <p:nvSpPr>
          <p:cNvPr id="4" name="Segnaposto piè di pagina 3"/>
          <p:cNvSpPr>
            <a:spLocks noGrp="1"/>
          </p:cNvSpPr>
          <p:nvPr>
            <p:ph type="ftr" sz="quarter" idx="11"/>
          </p:nvPr>
        </p:nvSpPr>
        <p:spPr/>
        <p:txBody>
          <a:bodyPr rtlCol="0"/>
          <a:lstStyle/>
          <a:p>
            <a:pPr rtl="0"/>
            <a:r>
              <a:rPr lang="it-IT" noProof="0" dirty="0"/>
              <a:t>Aggiungere un piè di pagina</a:t>
            </a:r>
          </a:p>
        </p:txBody>
      </p:sp>
      <p:sp>
        <p:nvSpPr>
          <p:cNvPr id="5" name="Segnaposto numero diapositiva 4"/>
          <p:cNvSpPr>
            <a:spLocks noGrp="1"/>
          </p:cNvSpPr>
          <p:nvPr>
            <p:ph type="sldNum" sz="quarter" idx="12"/>
          </p:nvPr>
        </p:nvSpPr>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onne">
    <p:spTree>
      <p:nvGrpSpPr>
        <p:cNvPr id="1" name=""/>
        <p:cNvGrpSpPr/>
        <p:nvPr/>
      </p:nvGrpSpPr>
      <p:grpSpPr>
        <a:xfrm>
          <a:off x="0" y="0"/>
          <a:ext cx="0" cy="0"/>
          <a:chOff x="0" y="0"/>
          <a:chExt cx="0" cy="0"/>
        </a:xfrm>
      </p:grpSpPr>
      <p:grpSp>
        <p:nvGrpSpPr>
          <p:cNvPr id="18" name="Gruppo 17">
            <a:extLst>
              <a:ext uri="{FF2B5EF4-FFF2-40B4-BE49-F238E27FC236}">
                <a16:creationId xmlns:a16="http://schemas.microsoft.com/office/drawing/2014/main" id="{D1F89FDF-9788-47AD-B230-0314E7C8D087}"/>
              </a:ext>
            </a:extLst>
          </p:cNvPr>
          <p:cNvGrpSpPr/>
          <p:nvPr userDrawn="1"/>
        </p:nvGrpSpPr>
        <p:grpSpPr>
          <a:xfrm rot="10800000">
            <a:off x="99308" y="75467"/>
            <a:ext cx="5378800" cy="5588856"/>
            <a:chOff x="-424090" y="303112"/>
            <a:chExt cx="5378800" cy="5588856"/>
          </a:xfrm>
          <a:solidFill>
            <a:srgbClr val="F6BF73">
              <a:alpha val="30196"/>
            </a:srgbClr>
          </a:solidFill>
        </p:grpSpPr>
        <p:pic>
          <p:nvPicPr>
            <p:cNvPr id="19" name="Elemento grafico 18" descr="Ingranaggio singolo">
              <a:extLst>
                <a:ext uri="{FF2B5EF4-FFF2-40B4-BE49-F238E27FC236}">
                  <a16:creationId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Elemento grafico 19" descr="Ingranaggio singolo">
              <a:extLst>
                <a:ext uri="{FF2B5EF4-FFF2-40B4-BE49-F238E27FC236}">
                  <a16:creationId xmlns:a16="http://schemas.microsoft.com/office/drawing/2014/main"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21" name="Elemento grafico 20" descr="Ingranaggio singolo">
              <a:extLst>
                <a:ext uri="{FF2B5EF4-FFF2-40B4-BE49-F238E27FC236}">
                  <a16:creationId xmlns:a16="http://schemas.microsoft.com/office/drawing/2014/main"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22" name="Elemento grafico 21" descr="Ingranaggio singolo">
              <a:extLst>
                <a:ext uri="{FF2B5EF4-FFF2-40B4-BE49-F238E27FC236}">
                  <a16:creationId xmlns:a16="http://schemas.microsoft.com/office/drawing/2014/main"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23" name="Elemento grafico 22" descr="Ingranaggio singolo">
              <a:extLst>
                <a:ext uri="{FF2B5EF4-FFF2-40B4-BE49-F238E27FC236}">
                  <a16:creationId xmlns:a16="http://schemas.microsoft.com/office/drawing/2014/main"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Immagin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3076" y="1970240"/>
            <a:ext cx="10437812" cy="321164"/>
          </a:xfrm>
          <a:prstGeom prst="rect">
            <a:avLst/>
          </a:prstGeom>
        </p:spPr>
      </p:pic>
      <p:pic>
        <p:nvPicPr>
          <p:cNvPr id="14" name="Immagin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ttangolo 15"/>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ttangolo 16"/>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Segnaposto data 2"/>
          <p:cNvSpPr>
            <a:spLocks noGrp="1"/>
          </p:cNvSpPr>
          <p:nvPr>
            <p:ph type="dt" sz="half" idx="10"/>
          </p:nvPr>
        </p:nvSpPr>
        <p:spPr>
          <a:xfrm>
            <a:off x="8989256" y="5936187"/>
            <a:ext cx="2743200" cy="365125"/>
          </a:xfrm>
        </p:spPr>
        <p:txBody>
          <a:bodyPr rtlCol="0"/>
          <a:lstStyle/>
          <a:p>
            <a:pPr rtl="0"/>
            <a:fld id="{F114E3B7-2B7B-4268-B497-15F169A0F570}" type="datetime1">
              <a:rPr lang="it-IT" noProof="0" smtClean="0"/>
              <a:t>09/12/20</a:t>
            </a:fld>
            <a:endParaRPr lang="it-IT" noProof="0" dirty="0"/>
          </a:p>
        </p:txBody>
      </p:sp>
      <p:sp>
        <p:nvSpPr>
          <p:cNvPr id="4" name="Segnaposto piè di pagina 3"/>
          <p:cNvSpPr>
            <a:spLocks noGrp="1"/>
          </p:cNvSpPr>
          <p:nvPr>
            <p:ph type="ftr" sz="quarter" idx="11"/>
          </p:nvPr>
        </p:nvSpPr>
        <p:spPr>
          <a:xfrm>
            <a:off x="2118596" y="5936188"/>
            <a:ext cx="6870660" cy="365125"/>
          </a:xfrm>
        </p:spPr>
        <p:txBody>
          <a:bodyPr rtlCol="0"/>
          <a:lstStyle/>
          <a:p>
            <a:pPr rtl="0"/>
            <a:r>
              <a:rPr lang="it-IT" noProof="0" dirty="0"/>
              <a:t>Aggiungere un piè di pagina</a:t>
            </a:r>
          </a:p>
        </p:txBody>
      </p:sp>
      <p:sp>
        <p:nvSpPr>
          <p:cNvPr id="5" name="Segnaposto numero diapositiva 4"/>
          <p:cNvSpPr>
            <a:spLocks noGrp="1"/>
          </p:cNvSpPr>
          <p:nvPr>
            <p:ph type="sldNum" sz="quarter" idx="12"/>
          </p:nvPr>
        </p:nvSpPr>
        <p:spPr>
          <a:xfrm>
            <a:off x="140493" y="748304"/>
            <a:ext cx="1154151" cy="1090789"/>
          </a:xfrm>
        </p:spPr>
        <p:txBody>
          <a:bodyPr rtlCol="0"/>
          <a:lstStyle/>
          <a:p>
            <a:pPr rtl="0"/>
            <a:fld id="{9E3FA76C-C565-46B6-8652-D75785E2521F}" type="slidenum">
              <a:rPr lang="it-IT" noProof="0" smtClean="0"/>
              <a:t>‹N›</a:t>
            </a:fld>
            <a:endParaRPr lang="it-IT" noProof="0" dirty="0"/>
          </a:p>
        </p:txBody>
      </p:sp>
      <p:cxnSp>
        <p:nvCxnSpPr>
          <p:cNvPr id="33" name="Connettore diritto 32">
            <a:extLst>
              <a:ext uri="{FF2B5EF4-FFF2-40B4-BE49-F238E27FC236}">
                <a16:creationId xmlns:a16="http://schemas.microsoft.com/office/drawing/2014/main" id="{2664D24B-EA78-4E18-9226-569365267E5E}"/>
              </a:ext>
            </a:extLst>
          </p:cNvPr>
          <p:cNvCxnSpPr/>
          <p:nvPr userDrawn="1"/>
        </p:nvCxnSpPr>
        <p:spPr>
          <a:xfrm>
            <a:off x="85711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olo 1">
            <a:extLst>
              <a:ext uri="{FF2B5EF4-FFF2-40B4-BE49-F238E27FC236}">
                <a16:creationId xmlns:a16="http://schemas.microsoft.com/office/drawing/2014/main" id="{5BE17E03-04A7-46ED-8623-88DFFD7E30B0}"/>
              </a:ext>
            </a:extLst>
          </p:cNvPr>
          <p:cNvSpPr txBox="1">
            <a:spLocks/>
          </p:cNvSpPr>
          <p:nvPr userDrawn="1"/>
        </p:nvSpPr>
        <p:spPr>
          <a:xfrm>
            <a:off x="2106131" y="790252"/>
            <a:ext cx="3060802"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rtl="0"/>
            <a:endParaRPr lang="it-IT" sz="2400" noProof="0" dirty="0"/>
          </a:p>
        </p:txBody>
      </p:sp>
      <p:cxnSp>
        <p:nvCxnSpPr>
          <p:cNvPr id="38" name="Connettore diritto 37">
            <a:extLst>
              <a:ext uri="{FF2B5EF4-FFF2-40B4-BE49-F238E27FC236}">
                <a16:creationId xmlns:a16="http://schemas.microsoft.com/office/drawing/2014/main" id="{A3840076-AFCB-4C84-8E23-85DAD3CBEF3E}"/>
              </a:ext>
            </a:extLst>
          </p:cNvPr>
          <p:cNvCxnSpPr/>
          <p:nvPr userDrawn="1"/>
        </p:nvCxnSpPr>
        <p:spPr>
          <a:xfrm>
            <a:off x="52945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olo 50">
            <a:extLst>
              <a:ext uri="{FF2B5EF4-FFF2-40B4-BE49-F238E27FC236}">
                <a16:creationId xmlns:a16="http://schemas.microsoft.com/office/drawing/2014/main" id="{BBA20603-8433-4B38-976F-F18CF78D6BF9}"/>
              </a:ext>
            </a:extLst>
          </p:cNvPr>
          <p:cNvSpPr>
            <a:spLocks noGrp="1"/>
          </p:cNvSpPr>
          <p:nvPr>
            <p:ph type="title" hasCustomPrompt="1"/>
          </p:nvPr>
        </p:nvSpPr>
        <p:spPr>
          <a:xfrm>
            <a:off x="2106132" y="735087"/>
            <a:ext cx="3060802" cy="1080938"/>
          </a:xfrm>
        </p:spPr>
        <p:txBody>
          <a:bodyPr rtlCol="0" anchor="ctr" anchorCtr="0"/>
          <a:lstStyle>
            <a:lvl1pPr algn="ctr">
              <a:defRPr b="0"/>
            </a:lvl1pPr>
          </a:lstStyle>
          <a:p>
            <a:pPr lvl="0" rtl="0"/>
            <a:r>
              <a:rPr lang="it-IT" noProof="0" dirty="0"/>
              <a:t>Fare clic per modificare gli stili del testo dello schema</a:t>
            </a:r>
          </a:p>
        </p:txBody>
      </p:sp>
      <p:sp>
        <p:nvSpPr>
          <p:cNvPr id="53" name="Segnaposto testo 52">
            <a:extLst>
              <a:ext uri="{FF2B5EF4-FFF2-40B4-BE49-F238E27FC236}">
                <a16:creationId xmlns:a16="http://schemas.microsoft.com/office/drawing/2014/main" id="{EF340F6C-3335-49B0-AE89-7103CA6A7F5E}"/>
              </a:ext>
            </a:extLst>
          </p:cNvPr>
          <p:cNvSpPr>
            <a:spLocks noGrp="1"/>
          </p:cNvSpPr>
          <p:nvPr>
            <p:ph type="body" sz="quarter" idx="18"/>
          </p:nvPr>
        </p:nvSpPr>
        <p:spPr>
          <a:xfrm>
            <a:off x="5384611" y="735013"/>
            <a:ext cx="3060700" cy="1081087"/>
          </a:xfrm>
        </p:spPr>
        <p:txBody>
          <a:bodyPr rtlCol="0" anchor="ctr" anchorCtr="0">
            <a:noAutofit/>
          </a:bodyPr>
          <a:lstStyle>
            <a:lvl1pPr marL="0" indent="0" algn="ctr">
              <a:buNone/>
              <a:defRPr sz="3600">
                <a:latin typeface="+mj-lt"/>
              </a:defRPr>
            </a:lvl1pPr>
            <a:lvl2pPr>
              <a:defRPr sz="3600">
                <a:latin typeface="+mj-lt"/>
              </a:defRPr>
            </a:lvl2pPr>
            <a:lvl3pPr>
              <a:defRPr sz="3600">
                <a:latin typeface="+mj-lt"/>
              </a:defRPr>
            </a:lvl3pPr>
            <a:lvl4pPr>
              <a:defRPr sz="3600">
                <a:latin typeface="+mj-lt"/>
              </a:defRPr>
            </a:lvl4pPr>
            <a:lvl5pPr>
              <a:defRPr sz="3600">
                <a:latin typeface="+mj-lt"/>
              </a:defRPr>
            </a:lvl5pPr>
          </a:lstStyle>
          <a:p>
            <a:pPr lvl="0" rtl="0"/>
            <a:r>
              <a:rPr lang="it-IT" noProof="0"/>
              <a:t>Modifica gli stili del testo dello schema</a:t>
            </a:r>
          </a:p>
        </p:txBody>
      </p:sp>
      <p:sp>
        <p:nvSpPr>
          <p:cNvPr id="55" name="Segnaposto testo 54">
            <a:extLst>
              <a:ext uri="{FF2B5EF4-FFF2-40B4-BE49-F238E27FC236}">
                <a16:creationId xmlns:a16="http://schemas.microsoft.com/office/drawing/2014/main" id="{1F0AD31D-2FFB-40A9-96C2-F4EE3869BC54}"/>
              </a:ext>
            </a:extLst>
          </p:cNvPr>
          <p:cNvSpPr>
            <a:spLocks noGrp="1"/>
          </p:cNvSpPr>
          <p:nvPr>
            <p:ph type="body" sz="quarter" idx="19"/>
          </p:nvPr>
        </p:nvSpPr>
        <p:spPr>
          <a:xfrm>
            <a:off x="8662988" y="746125"/>
            <a:ext cx="3070225" cy="1058862"/>
          </a:xfrm>
        </p:spPr>
        <p:txBody>
          <a:bodyPr rtlCol="0" anchor="ctr" anchorCtr="0">
            <a:noAutofit/>
          </a:bodyPr>
          <a:lstStyle>
            <a:lvl1pPr marL="0" indent="0" algn="ctr">
              <a:buNone/>
              <a:defRPr sz="3600">
                <a:latin typeface="+mj-lt"/>
              </a:defRPr>
            </a:lvl1pPr>
            <a:lvl2pPr algn="ctr">
              <a:defRPr sz="3600">
                <a:latin typeface="+mj-lt"/>
              </a:defRPr>
            </a:lvl2pPr>
            <a:lvl3pPr algn="ctr">
              <a:defRPr sz="3600">
                <a:latin typeface="+mj-lt"/>
              </a:defRPr>
            </a:lvl3pPr>
            <a:lvl4pPr algn="ctr">
              <a:defRPr sz="3600">
                <a:latin typeface="+mj-lt"/>
              </a:defRPr>
            </a:lvl4pPr>
            <a:lvl5pPr algn="ctr">
              <a:defRPr sz="3600">
                <a:latin typeface="+mj-lt"/>
              </a:defRPr>
            </a:lvl5pPr>
          </a:lstStyle>
          <a:p>
            <a:pPr lvl="0" rtl="0"/>
            <a:r>
              <a:rPr lang="it-IT" noProof="0"/>
              <a:t>Modifica gli stili del testo dello schema</a:t>
            </a:r>
          </a:p>
        </p:txBody>
      </p:sp>
      <p:sp>
        <p:nvSpPr>
          <p:cNvPr id="57" name="Segnaposto contenuto 56">
            <a:extLst>
              <a:ext uri="{FF2B5EF4-FFF2-40B4-BE49-F238E27FC236}">
                <a16:creationId xmlns:a16="http://schemas.microsoft.com/office/drawing/2014/main" id="{52B689E9-5B4C-4CC0-AAA4-847EB66C3302}"/>
              </a:ext>
            </a:extLst>
          </p:cNvPr>
          <p:cNvSpPr>
            <a:spLocks noGrp="1"/>
          </p:cNvSpPr>
          <p:nvPr>
            <p:ph sz="quarter" idx="20"/>
          </p:nvPr>
        </p:nvSpPr>
        <p:spPr>
          <a:xfrm>
            <a:off x="2106131" y="2116138"/>
            <a:ext cx="3060802" cy="3713162"/>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58" name="Segnaposto contenuto 56">
            <a:extLst>
              <a:ext uri="{FF2B5EF4-FFF2-40B4-BE49-F238E27FC236}">
                <a16:creationId xmlns:a16="http://schemas.microsoft.com/office/drawing/2014/main" id="{1D5202CC-08D0-4157-9CB3-AA1EF4A2C855}"/>
              </a:ext>
            </a:extLst>
          </p:cNvPr>
          <p:cNvSpPr>
            <a:spLocks noGrp="1"/>
          </p:cNvSpPr>
          <p:nvPr>
            <p:ph sz="quarter" idx="21"/>
          </p:nvPr>
        </p:nvSpPr>
        <p:spPr>
          <a:xfrm>
            <a:off x="5384611" y="2103211"/>
            <a:ext cx="3060802" cy="3713162"/>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59" name="Segnaposto contenuto 56">
            <a:extLst>
              <a:ext uri="{FF2B5EF4-FFF2-40B4-BE49-F238E27FC236}">
                <a16:creationId xmlns:a16="http://schemas.microsoft.com/office/drawing/2014/main" id="{7BE8E782-50B7-4C4E-BEA5-DDA27E0F6817}"/>
              </a:ext>
            </a:extLst>
          </p:cNvPr>
          <p:cNvSpPr>
            <a:spLocks noGrp="1"/>
          </p:cNvSpPr>
          <p:nvPr>
            <p:ph sz="quarter" idx="22"/>
          </p:nvPr>
        </p:nvSpPr>
        <p:spPr>
          <a:xfrm>
            <a:off x="8659892" y="2097613"/>
            <a:ext cx="3060802" cy="3713162"/>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Tree>
    <p:extLst>
      <p:ext uri="{BB962C8B-B14F-4D97-AF65-F5344CB8AC3E}">
        <p14:creationId xmlns:p14="http://schemas.microsoft.com/office/powerpoint/2010/main"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lonna 3 immagini">
    <p:bg bwMode="blackWhite">
      <p:bgRef idx="1003">
        <a:schemeClr val="bg2"/>
      </p:bgRef>
    </p:bg>
    <p:spTree>
      <p:nvGrpSpPr>
        <p:cNvPr id="1" name=""/>
        <p:cNvGrpSpPr/>
        <p:nvPr/>
      </p:nvGrpSpPr>
      <p:grpSpPr>
        <a:xfrm>
          <a:off x="0" y="0"/>
          <a:ext cx="0" cy="0"/>
          <a:chOff x="0" y="0"/>
          <a:chExt cx="0" cy="0"/>
        </a:xfrm>
      </p:grpSpPr>
      <p:grpSp>
        <p:nvGrpSpPr>
          <p:cNvPr id="28" name="Gruppo 27">
            <a:extLst>
              <a:ext uri="{FF2B5EF4-FFF2-40B4-BE49-F238E27FC236}">
                <a16:creationId xmlns:a16="http://schemas.microsoft.com/office/drawing/2014/main" id="{2C074DF2-6D4F-4B58-A82E-6322DB69A6CC}"/>
              </a:ext>
            </a:extLst>
          </p:cNvPr>
          <p:cNvGrpSpPr/>
          <p:nvPr userDrawn="1"/>
        </p:nvGrpSpPr>
        <p:grpSpPr bwMode="ltGray">
          <a:xfrm>
            <a:off x="7232499" y="-159283"/>
            <a:ext cx="4959501" cy="5242297"/>
            <a:chOff x="7232499" y="-159283"/>
            <a:chExt cx="4959501" cy="5242297"/>
          </a:xfrm>
          <a:solidFill>
            <a:srgbClr val="76280B">
              <a:alpha val="60000"/>
            </a:srgbClr>
          </a:solidFill>
        </p:grpSpPr>
        <p:pic>
          <p:nvPicPr>
            <p:cNvPr id="29" name="Elemento grafico 28" descr="Ingranaggio singolo">
              <a:extLst>
                <a:ext uri="{FF2B5EF4-FFF2-40B4-BE49-F238E27FC236}">
                  <a16:creationId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31" name="Elemento grafico 30" descr="Ingranaggio singolo">
              <a:extLst>
                <a:ext uri="{FF2B5EF4-FFF2-40B4-BE49-F238E27FC236}">
                  <a16:creationId xmlns:a16="http://schemas.microsoft.com/office/drawing/2014/main" id="{71F3D36D-2C1A-4D06-A27F-6A64AA1188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32" name="Elemento grafico 31" descr="Ingranaggio singolo">
              <a:extLst>
                <a:ext uri="{FF2B5EF4-FFF2-40B4-BE49-F238E27FC236}">
                  <a16:creationId xmlns:a16="http://schemas.microsoft.com/office/drawing/2014/main" id="{61F0F601-D5AC-45C0-92B6-2376085B0D5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203014"/>
              <a:ext cx="2880000" cy="2880000"/>
            </a:xfrm>
            <a:prstGeom prst="rect">
              <a:avLst/>
            </a:prstGeom>
          </p:spPr>
        </p:pic>
        <p:pic>
          <p:nvPicPr>
            <p:cNvPr id="33" name="Elemento grafico 32" descr="Ingranaggio singolo">
              <a:extLst>
                <a:ext uri="{FF2B5EF4-FFF2-40B4-BE49-F238E27FC236}">
                  <a16:creationId xmlns:a16="http://schemas.microsoft.com/office/drawing/2014/main" id="{DE792A6A-B423-4979-BD59-4CD4A74069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Immagin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magin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ttangolo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ttango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olo 1"/>
          <p:cNvSpPr>
            <a:spLocks noGrp="1"/>
          </p:cNvSpPr>
          <p:nvPr>
            <p:ph type="title"/>
          </p:nvPr>
        </p:nvSpPr>
        <p:spPr>
          <a:xfrm>
            <a:off x="680322" y="753228"/>
            <a:ext cx="9613860" cy="1080938"/>
          </a:xfrm>
        </p:spPr>
        <p:txBody>
          <a:bodyPr rtlCol="0"/>
          <a:lstStyle/>
          <a:p>
            <a:pPr rtl="0"/>
            <a:r>
              <a:rPr lang="it-IT" noProof="0"/>
              <a:t>Fare clic per modificare lo stile del titolo</a:t>
            </a:r>
            <a:endParaRPr lang="it-IT" noProof="0" dirty="0"/>
          </a:p>
        </p:txBody>
      </p:sp>
      <p:sp>
        <p:nvSpPr>
          <p:cNvPr id="19" name="Segnaposto testo 2"/>
          <p:cNvSpPr>
            <a:spLocks noGrp="1"/>
          </p:cNvSpPr>
          <p:nvPr>
            <p:ph type="body" idx="1"/>
          </p:nvPr>
        </p:nvSpPr>
        <p:spPr>
          <a:xfrm>
            <a:off x="680318" y="4297503"/>
            <a:ext cx="30497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20" name="Segnaposto immagine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it-IT" noProof="0"/>
              <a:t>Fare clic sull'icona per inserire un'immagine</a:t>
            </a:r>
            <a:endParaRPr lang="it-IT" noProof="0" dirty="0"/>
          </a:p>
        </p:txBody>
      </p:sp>
      <p:sp>
        <p:nvSpPr>
          <p:cNvPr id="21" name="Segnaposto testo 3"/>
          <p:cNvSpPr>
            <a:spLocks noGrp="1"/>
          </p:cNvSpPr>
          <p:nvPr>
            <p:ph type="body" sz="half" idx="18"/>
          </p:nvPr>
        </p:nvSpPr>
        <p:spPr>
          <a:xfrm>
            <a:off x="680318" y="4873765"/>
            <a:ext cx="3049705" cy="1062422"/>
          </a:xfrm>
        </p:spPr>
        <p:txBody>
          <a:bodyPr rtlCol="0" anchor="t">
            <a:normAutofit/>
          </a:bodyPr>
          <a:lstStyle>
            <a:lvl1pPr marL="0" indent="0" rtl="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 gli stili del testo dello schema</a:t>
            </a:r>
          </a:p>
        </p:txBody>
      </p:sp>
      <p:sp>
        <p:nvSpPr>
          <p:cNvPr id="22" name="Segnaposto testo 4"/>
          <p:cNvSpPr>
            <a:spLocks noGrp="1"/>
          </p:cNvSpPr>
          <p:nvPr>
            <p:ph type="body" sz="quarter" idx="3"/>
          </p:nvPr>
        </p:nvSpPr>
        <p:spPr>
          <a:xfrm>
            <a:off x="3945471" y="429750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23" name="Segnaposto immagine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it-IT" noProof="0"/>
              <a:t>Fare clic sull'icona per inserire un'immagine</a:t>
            </a:r>
            <a:endParaRPr lang="it-IT" noProof="0" dirty="0"/>
          </a:p>
        </p:txBody>
      </p:sp>
      <p:sp>
        <p:nvSpPr>
          <p:cNvPr id="24" name="Segnaposto testo 3"/>
          <p:cNvSpPr>
            <a:spLocks noGrp="1"/>
          </p:cNvSpPr>
          <p:nvPr>
            <p:ph type="body" sz="half" idx="19"/>
          </p:nvPr>
        </p:nvSpPr>
        <p:spPr>
          <a:xfrm>
            <a:off x="3944117" y="4873764"/>
            <a:ext cx="3067297"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 gli stili del testo dello schema</a:t>
            </a:r>
          </a:p>
        </p:txBody>
      </p:sp>
      <p:sp>
        <p:nvSpPr>
          <p:cNvPr id="25" name="Segnaposto testo 4"/>
          <p:cNvSpPr>
            <a:spLocks noGrp="1"/>
          </p:cNvSpPr>
          <p:nvPr>
            <p:ph type="body" sz="quarter" idx="13"/>
          </p:nvPr>
        </p:nvSpPr>
        <p:spPr>
          <a:xfrm>
            <a:off x="7230678" y="4297503"/>
            <a:ext cx="3063505" cy="576262"/>
          </a:xfrm>
        </p:spPr>
        <p:txBody>
          <a:bodyPr rtlCol="0" anchor="b">
            <a:noAutofit/>
          </a:bodyPr>
          <a:lstStyle>
            <a:lvl1pPr marL="0" indent="0" rtl="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26" name="Segnaposto immagine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it-IT" noProof="0"/>
              <a:t>Fare clic sull'icona per inserire un'immagine</a:t>
            </a:r>
            <a:endParaRPr lang="it-IT" noProof="0" dirty="0"/>
          </a:p>
        </p:txBody>
      </p:sp>
      <p:sp>
        <p:nvSpPr>
          <p:cNvPr id="27" name="Segnaposto testo 3"/>
          <p:cNvSpPr>
            <a:spLocks noGrp="1"/>
          </p:cNvSpPr>
          <p:nvPr>
            <p:ph type="body" sz="half" idx="20"/>
          </p:nvPr>
        </p:nvSpPr>
        <p:spPr>
          <a:xfrm>
            <a:off x="7230553" y="4873762"/>
            <a:ext cx="3067563"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 gli stili del testo dello schema</a:t>
            </a:r>
          </a:p>
        </p:txBody>
      </p:sp>
      <p:sp>
        <p:nvSpPr>
          <p:cNvPr id="3" name="Segnaposto data 2"/>
          <p:cNvSpPr>
            <a:spLocks noGrp="1"/>
          </p:cNvSpPr>
          <p:nvPr>
            <p:ph type="dt" sz="half" idx="10"/>
          </p:nvPr>
        </p:nvSpPr>
        <p:spPr/>
        <p:txBody>
          <a:bodyPr rtlCol="0"/>
          <a:lstStyle/>
          <a:p>
            <a:pPr rtl="0"/>
            <a:fld id="{40854470-723D-418C-9292-6E04F5F0D56C}" type="datetime1">
              <a:rPr lang="it-IT" noProof="0" smtClean="0"/>
              <a:t>09/12/20</a:t>
            </a:fld>
            <a:endParaRPr lang="it-IT" noProof="0" dirty="0"/>
          </a:p>
        </p:txBody>
      </p:sp>
      <p:sp>
        <p:nvSpPr>
          <p:cNvPr id="4" name="Segnaposto piè di pagina 3"/>
          <p:cNvSpPr>
            <a:spLocks noGrp="1"/>
          </p:cNvSpPr>
          <p:nvPr>
            <p:ph type="ftr" sz="quarter" idx="11"/>
          </p:nvPr>
        </p:nvSpPr>
        <p:spPr/>
        <p:txBody>
          <a:bodyPr rtlCol="0"/>
          <a:lstStyle/>
          <a:p>
            <a:pPr rtl="0"/>
            <a:r>
              <a:rPr lang="it-IT" noProof="0" dirty="0"/>
              <a:t>Aggiungere un piè di pagina</a:t>
            </a:r>
          </a:p>
        </p:txBody>
      </p:sp>
      <p:sp>
        <p:nvSpPr>
          <p:cNvPr id="5" name="Segnaposto numero diapositiva 4"/>
          <p:cNvSpPr>
            <a:spLocks noGrp="1"/>
          </p:cNvSpPr>
          <p:nvPr>
            <p:ph type="sldNum" sz="quarter" idx="12"/>
          </p:nvPr>
        </p:nvSpPr>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più contenuti">
    <p:spTree>
      <p:nvGrpSpPr>
        <p:cNvPr id="1" name=""/>
        <p:cNvGrpSpPr/>
        <p:nvPr/>
      </p:nvGrpSpPr>
      <p:grpSpPr>
        <a:xfrm>
          <a:off x="0" y="0"/>
          <a:ext cx="0" cy="0"/>
          <a:chOff x="0" y="0"/>
          <a:chExt cx="0" cy="0"/>
        </a:xfrm>
      </p:grpSpPr>
      <p:sp>
        <p:nvSpPr>
          <p:cNvPr id="8" name="Segnaposto testo 7">
            <a:extLst>
              <a:ext uri="{FF2B5EF4-FFF2-40B4-BE49-F238E27FC236}">
                <a16:creationId xmlns:a16="http://schemas.microsoft.com/office/drawing/2014/main" id="{4E106B9E-EBA8-4369-8705-FDBBA60DC72E}"/>
              </a:ext>
            </a:extLst>
          </p:cNvPr>
          <p:cNvSpPr>
            <a:spLocks noGrp="1"/>
          </p:cNvSpPr>
          <p:nvPr>
            <p:ph type="body" sz="quarter" idx="13"/>
          </p:nvPr>
        </p:nvSpPr>
        <p:spPr>
          <a:xfrm>
            <a:off x="1860549" y="2101850"/>
            <a:ext cx="4433401" cy="823913"/>
          </a:xfrm>
        </p:spPr>
        <p:txBody>
          <a:bodyPr rtlCol="0" anchor="ctr" anchorCtr="0"/>
          <a:lstStyle>
            <a:lvl1pPr algn="l">
              <a:defRPr/>
            </a:lvl1pPr>
            <a:lvl2pPr algn="l">
              <a:defRPr/>
            </a:lvl2pPr>
            <a:lvl3pPr algn="l">
              <a:defRPr/>
            </a:lvl3pPr>
            <a:lvl4pPr algn="l">
              <a:defRPr/>
            </a:lvl4pPr>
            <a:lvl5pPr algn="l">
              <a:defRPr/>
            </a:lvl5p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grpSp>
        <p:nvGrpSpPr>
          <p:cNvPr id="11" name="Gruppo 10">
            <a:extLst>
              <a:ext uri="{FF2B5EF4-FFF2-40B4-BE49-F238E27FC236}">
                <a16:creationId xmlns:a16="http://schemas.microsoft.com/office/drawing/2014/main" id="{180D0165-A38B-4CE8-AE4D-186DBC04F8D4}"/>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2" name="Elemento grafico 11" descr="Ingranaggio singolo">
              <a:extLst>
                <a:ext uri="{FF2B5EF4-FFF2-40B4-BE49-F238E27FC236}">
                  <a16:creationId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3" name="Elemento grafico 12" descr="Ingranaggio singolo">
              <a:extLst>
                <a:ext uri="{FF2B5EF4-FFF2-40B4-BE49-F238E27FC236}">
                  <a16:creationId xmlns:a16="http://schemas.microsoft.com/office/drawing/2014/main" id="{892FFF3D-7B2E-44EB-83BA-5453FEC489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Elemento grafico 13" descr="Ingranaggio singolo">
              <a:extLst>
                <a:ext uri="{FF2B5EF4-FFF2-40B4-BE49-F238E27FC236}">
                  <a16:creationId xmlns:a16="http://schemas.microsoft.com/office/drawing/2014/main" id="{CC5A9AF4-A787-49A3-83CF-889F9AEE0D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9" name="Elemento grafico 18" descr="Ingranaggio singolo">
              <a:extLst>
                <a:ext uri="{FF2B5EF4-FFF2-40B4-BE49-F238E27FC236}">
                  <a16:creationId xmlns:a16="http://schemas.microsoft.com/office/drawing/2014/main" id="{B5D192A5-6FE9-49BC-9104-102935BA0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Immagin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magin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ttangolo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ttango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p:txBody>
          <a:bodyPr rtlCol="0"/>
          <a:lstStyle/>
          <a:p>
            <a:pPr rtl="0"/>
            <a:r>
              <a:rPr lang="it-IT" noProof="0"/>
              <a:t>Fare clic per modificare lo stile del titolo</a:t>
            </a:r>
            <a:endParaRPr lang="it-IT" noProof="0" dirty="0"/>
          </a:p>
        </p:txBody>
      </p:sp>
      <p:sp>
        <p:nvSpPr>
          <p:cNvPr id="4" name="Segnaposto data 3"/>
          <p:cNvSpPr>
            <a:spLocks noGrp="1"/>
          </p:cNvSpPr>
          <p:nvPr>
            <p:ph type="dt" sz="half" idx="10"/>
          </p:nvPr>
        </p:nvSpPr>
        <p:spPr/>
        <p:txBody>
          <a:bodyPr rtlCol="0"/>
          <a:lstStyle/>
          <a:p>
            <a:pPr rtl="0"/>
            <a:fld id="{84292E34-2CE9-4B05-A5B5-F016C868AFA8}" type="datetime1">
              <a:rPr lang="it-IT" noProof="0" smtClean="0"/>
              <a:t>09/12/20</a:t>
            </a:fld>
            <a:endParaRPr lang="it-IT" noProof="0" dirty="0"/>
          </a:p>
        </p:txBody>
      </p:sp>
      <p:sp>
        <p:nvSpPr>
          <p:cNvPr id="5" name="Segnaposto piè di pagina 4"/>
          <p:cNvSpPr>
            <a:spLocks noGrp="1"/>
          </p:cNvSpPr>
          <p:nvPr>
            <p:ph type="ftr" sz="quarter" idx="11"/>
          </p:nvPr>
        </p:nvSpPr>
        <p:spPr/>
        <p:txBody>
          <a:bodyPr rtlCol="0"/>
          <a:lstStyle/>
          <a:p>
            <a:pPr rtl="0"/>
            <a:r>
              <a:rPr lang="it-IT" noProof="0" dirty="0"/>
              <a:t>Aggiungere un piè di pagina</a:t>
            </a:r>
          </a:p>
        </p:txBody>
      </p:sp>
      <p:sp>
        <p:nvSpPr>
          <p:cNvPr id="6" name="Segnaposto numero diapositiva 5"/>
          <p:cNvSpPr>
            <a:spLocks noGrp="1"/>
          </p:cNvSpPr>
          <p:nvPr>
            <p:ph type="sldNum" sz="quarter" idx="12"/>
          </p:nvPr>
        </p:nvSpPr>
        <p:spPr/>
        <p:txBody>
          <a:bodyPr rtlCol="0"/>
          <a:lstStyle/>
          <a:p>
            <a:pPr rtl="0"/>
            <a:fld id="{9E3FA76C-C565-46B6-8652-D75785E2521F}" type="slidenum">
              <a:rPr lang="it-IT" noProof="0" smtClean="0"/>
              <a:t>‹N›</a:t>
            </a:fld>
            <a:endParaRPr lang="it-IT" noProof="0" dirty="0"/>
          </a:p>
        </p:txBody>
      </p:sp>
      <p:sp>
        <p:nvSpPr>
          <p:cNvPr id="24" name="Segnaposto testo 7">
            <a:extLst>
              <a:ext uri="{FF2B5EF4-FFF2-40B4-BE49-F238E27FC236}">
                <a16:creationId xmlns:a16="http://schemas.microsoft.com/office/drawing/2014/main" id="{F099E8F9-E092-4E4C-AB87-FB2B4EC4D0AD}"/>
              </a:ext>
            </a:extLst>
          </p:cNvPr>
          <p:cNvSpPr>
            <a:spLocks noGrp="1"/>
          </p:cNvSpPr>
          <p:nvPr>
            <p:ph type="body" sz="quarter" idx="14"/>
          </p:nvPr>
        </p:nvSpPr>
        <p:spPr>
          <a:xfrm>
            <a:off x="1860549" y="3044624"/>
            <a:ext cx="4433401" cy="823913"/>
          </a:xfrm>
        </p:spPr>
        <p:txBody>
          <a:bodyPr rtlCol="0" anchor="ctr" anchorCtr="0"/>
          <a:lstStyle>
            <a:lvl1pPr algn="l">
              <a:defRPr/>
            </a:lvl1pPr>
            <a:lvl2pPr algn="l">
              <a:defRPr/>
            </a:lvl2pPr>
            <a:lvl3pPr algn="l">
              <a:defRPr/>
            </a:lvl3pPr>
            <a:lvl4pPr algn="l">
              <a:defRPr/>
            </a:lvl4pPr>
            <a:lvl5pPr algn="l">
              <a:defRPr/>
            </a:lvl5p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25" name="Segnaposto testo 7">
            <a:extLst>
              <a:ext uri="{FF2B5EF4-FFF2-40B4-BE49-F238E27FC236}">
                <a16:creationId xmlns:a16="http://schemas.microsoft.com/office/drawing/2014/main" id="{782CF4FC-13E5-4A63-BCF2-3AF43B5F15B9}"/>
              </a:ext>
            </a:extLst>
          </p:cNvPr>
          <p:cNvSpPr>
            <a:spLocks noGrp="1"/>
          </p:cNvSpPr>
          <p:nvPr>
            <p:ph type="body" sz="quarter" idx="15"/>
          </p:nvPr>
        </p:nvSpPr>
        <p:spPr>
          <a:xfrm>
            <a:off x="1860549" y="3987398"/>
            <a:ext cx="4433401" cy="823913"/>
          </a:xfrm>
        </p:spPr>
        <p:txBody>
          <a:bodyPr rtlCol="0" anchor="ctr" anchorCtr="0"/>
          <a:lstStyle>
            <a:lvl1pPr algn="l">
              <a:defRPr/>
            </a:lvl1pPr>
            <a:lvl2pPr algn="l">
              <a:defRPr/>
            </a:lvl2pPr>
            <a:lvl3pPr algn="l">
              <a:defRPr/>
            </a:lvl3pPr>
            <a:lvl4pPr algn="l">
              <a:defRPr/>
            </a:lvl4pPr>
            <a:lvl5pPr algn="l">
              <a:defRPr/>
            </a:lvl5p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26" name="Segnaposto testo 7">
            <a:extLst>
              <a:ext uri="{FF2B5EF4-FFF2-40B4-BE49-F238E27FC236}">
                <a16:creationId xmlns:a16="http://schemas.microsoft.com/office/drawing/2014/main" id="{8523C4DE-E0C6-4EE1-9145-DA7819174663}"/>
              </a:ext>
            </a:extLst>
          </p:cNvPr>
          <p:cNvSpPr>
            <a:spLocks noGrp="1"/>
          </p:cNvSpPr>
          <p:nvPr>
            <p:ph type="body" sz="quarter" idx="16"/>
          </p:nvPr>
        </p:nvSpPr>
        <p:spPr>
          <a:xfrm>
            <a:off x="1860549" y="4930171"/>
            <a:ext cx="4433401" cy="823913"/>
          </a:xfrm>
        </p:spPr>
        <p:txBody>
          <a:bodyPr rtlCol="0" anchor="ctr" anchorCtr="0"/>
          <a:lstStyle>
            <a:lvl1pPr algn="l">
              <a:defRPr/>
            </a:lvl1pPr>
            <a:lvl2pPr algn="l">
              <a:defRPr/>
            </a:lvl2pPr>
            <a:lvl3pPr algn="l">
              <a:defRPr/>
            </a:lvl3pPr>
            <a:lvl4pPr algn="l">
              <a:defRPr/>
            </a:lvl4pPr>
            <a:lvl5pPr algn="l">
              <a:defRPr/>
            </a:lvl5p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Tree>
    <p:extLst>
      <p:ext uri="{BB962C8B-B14F-4D97-AF65-F5344CB8AC3E}">
        <p14:creationId xmlns:p14="http://schemas.microsoft.com/office/powerpoint/2010/main"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18" name="Gruppo 17">
            <a:extLst>
              <a:ext uri="{FF2B5EF4-FFF2-40B4-BE49-F238E27FC236}">
                <a16:creationId xmlns:a16="http://schemas.microsoft.com/office/drawing/2014/main" id="{EE363D07-B7E9-4C17-BF5B-ADACCCAD7C6C}"/>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2" name="Elemento grafico 11" descr="Ingranaggio singolo">
              <a:extLst>
                <a:ext uri="{FF2B5EF4-FFF2-40B4-BE49-F238E27FC236}">
                  <a16:creationId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Elemento grafico 12" descr="Ingranaggio singolo">
              <a:extLst>
                <a:ext uri="{FF2B5EF4-FFF2-40B4-BE49-F238E27FC236}">
                  <a16:creationId xmlns:a16="http://schemas.microsoft.com/office/drawing/2014/main" id="{ACC0D449-4064-40FD-A10D-BE7844EB87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4" name="Elemento grafico 13" descr="Ingranaggio singolo">
              <a:extLst>
                <a:ext uri="{FF2B5EF4-FFF2-40B4-BE49-F238E27FC236}">
                  <a16:creationId xmlns:a16="http://schemas.microsoft.com/office/drawing/2014/main" id="{1FE621D1-1FD9-49E2-99C8-0CB37634CD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Elemento grafico 15" descr="Ingranaggio singolo">
              <a:extLst>
                <a:ext uri="{FF2B5EF4-FFF2-40B4-BE49-F238E27FC236}">
                  <a16:creationId xmlns:a16="http://schemas.microsoft.com/office/drawing/2014/main" id="{0EA6856C-35D0-465E-B0CB-B889D4DA0B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Elemento grafico 16" descr="Ingranaggio singolo">
              <a:extLst>
                <a:ext uri="{FF2B5EF4-FFF2-40B4-BE49-F238E27FC236}">
                  <a16:creationId xmlns:a16="http://schemas.microsoft.com/office/drawing/2014/main" id="{A493FB47-F1DA-40B8-A1F4-115CD1F7084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7" name="Immagine 6"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Immagine 7"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ttangolo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ttangolo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680322" y="2869895"/>
            <a:ext cx="9613860" cy="1090788"/>
          </a:xfrm>
        </p:spPr>
        <p:txBody>
          <a:bodyPr rtlCol="0" anchor="ctr">
            <a:normAutofit/>
          </a:bodyPr>
          <a:lstStyle>
            <a:lvl1pPr algn="r">
              <a:defRPr sz="3600"/>
            </a:lvl1pPr>
          </a:lstStyle>
          <a:p>
            <a:pPr rtl="0"/>
            <a:r>
              <a:rPr lang="it-IT" noProof="0"/>
              <a:t>Fare clic per modificare lo stile del titolo</a:t>
            </a:r>
            <a:endParaRPr lang="it-IT" noProof="0" dirty="0"/>
          </a:p>
        </p:txBody>
      </p:sp>
      <p:sp>
        <p:nvSpPr>
          <p:cNvPr id="3" name="Segnaposto testo 2"/>
          <p:cNvSpPr>
            <a:spLocks noGrp="1"/>
          </p:cNvSpPr>
          <p:nvPr>
            <p:ph type="body" idx="1"/>
          </p:nvPr>
        </p:nvSpPr>
        <p:spPr>
          <a:xfrm>
            <a:off x="680322" y="4232171"/>
            <a:ext cx="9613860" cy="1704017"/>
          </a:xfrm>
        </p:spPr>
        <p:txBody>
          <a:bodyPr rtlCol="0">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Modifica gli stili del testo dello schema</a:t>
            </a:r>
          </a:p>
        </p:txBody>
      </p:sp>
      <p:sp>
        <p:nvSpPr>
          <p:cNvPr id="4" name="Segnaposto data 3"/>
          <p:cNvSpPr>
            <a:spLocks noGrp="1"/>
          </p:cNvSpPr>
          <p:nvPr>
            <p:ph type="dt" sz="half" idx="10"/>
          </p:nvPr>
        </p:nvSpPr>
        <p:spPr/>
        <p:txBody>
          <a:bodyPr rtlCol="0"/>
          <a:lstStyle/>
          <a:p>
            <a:pPr rtl="0"/>
            <a:fld id="{A989E8B8-2F0E-4CA5-A015-3232BD1B4AAB}" type="datetime1">
              <a:rPr lang="it-IT" noProof="0" smtClean="0"/>
              <a:t>09/12/20</a:t>
            </a:fld>
            <a:endParaRPr lang="it-IT" noProof="0" dirty="0"/>
          </a:p>
        </p:txBody>
      </p:sp>
      <p:sp>
        <p:nvSpPr>
          <p:cNvPr id="5" name="Segnaposto piè di pagina 4"/>
          <p:cNvSpPr>
            <a:spLocks noGrp="1"/>
          </p:cNvSpPr>
          <p:nvPr>
            <p:ph type="ftr" sz="quarter" idx="11"/>
          </p:nvPr>
        </p:nvSpPr>
        <p:spPr/>
        <p:txBody>
          <a:bodyPr rtlCol="0"/>
          <a:lstStyle/>
          <a:p>
            <a:pPr rtl="0"/>
            <a:r>
              <a:rPr lang="it-IT" noProof="0" dirty="0"/>
              <a:t>Aggiungere un piè di pagina</a:t>
            </a:r>
          </a:p>
        </p:txBody>
      </p:sp>
      <p:sp>
        <p:nvSpPr>
          <p:cNvPr id="6" name="Segnaposto numero diapositiva 5"/>
          <p:cNvSpPr>
            <a:spLocks noGrp="1"/>
          </p:cNvSpPr>
          <p:nvPr>
            <p:ph type="sldNum" sz="quarter" idx="12"/>
          </p:nvPr>
        </p:nvSpPr>
        <p:spPr>
          <a:xfrm>
            <a:off x="10729455" y="2869895"/>
            <a:ext cx="1154151" cy="1090789"/>
          </a:xfrm>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12" name="Gruppo 11">
            <a:extLst>
              <a:ext uri="{FF2B5EF4-FFF2-40B4-BE49-F238E27FC236}">
                <a16:creationId xmlns:a16="http://schemas.microsoft.com/office/drawing/2014/main" id="{CBF5BF6C-5F7D-464E-B42E-D194CF355A7E}"/>
              </a:ext>
            </a:extLst>
          </p:cNvPr>
          <p:cNvGrpSpPr/>
          <p:nvPr userDrawn="1"/>
        </p:nvGrpSpPr>
        <p:grpSpPr bwMode="ltGray">
          <a:xfrm rot="5400000">
            <a:off x="7096454" y="1615369"/>
            <a:ext cx="4959501" cy="5525761"/>
            <a:chOff x="7232499" y="-159283"/>
            <a:chExt cx="4959501" cy="5525761"/>
          </a:xfrm>
          <a:solidFill>
            <a:srgbClr val="76280B">
              <a:alpha val="60000"/>
            </a:srgbClr>
          </a:solidFill>
        </p:grpSpPr>
        <p:pic>
          <p:nvPicPr>
            <p:cNvPr id="13" name="Elemento grafico 12" descr="Ingranaggio singolo">
              <a:extLst>
                <a:ext uri="{FF2B5EF4-FFF2-40B4-BE49-F238E27FC236}">
                  <a16:creationId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4" name="Elemento grafico 13" descr="Ingranaggio singolo">
              <a:extLst>
                <a:ext uri="{FF2B5EF4-FFF2-40B4-BE49-F238E27FC236}">
                  <a16:creationId xmlns:a16="http://schemas.microsoft.com/office/drawing/2014/main" id="{D5197B13-7446-4E28-A62C-4543D7BD63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5" name="Elemento grafico 14" descr="Ingranaggio singolo">
              <a:extLst>
                <a:ext uri="{FF2B5EF4-FFF2-40B4-BE49-F238E27FC236}">
                  <a16:creationId xmlns:a16="http://schemas.microsoft.com/office/drawing/2014/main" id="{4B5B975A-536D-4192-B3DE-875F5E141AA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6" name="Elemento grafico 15" descr="Ingranaggio singolo">
              <a:extLst>
                <a:ext uri="{FF2B5EF4-FFF2-40B4-BE49-F238E27FC236}">
                  <a16:creationId xmlns:a16="http://schemas.microsoft.com/office/drawing/2014/main" id="{5BB09BB4-511A-4714-92A7-D9CA09D1FD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Immagin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magin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ttangolo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tango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p:txBody>
          <a:bodyPr rtlCol="0"/>
          <a:lstStyle/>
          <a:p>
            <a:pPr rtl="0"/>
            <a:r>
              <a:rPr lang="it-IT" noProof="0"/>
              <a:t>Fare clic per modificare lo stile del titolo</a:t>
            </a:r>
            <a:endParaRPr lang="it-IT" noProof="0" dirty="0"/>
          </a:p>
        </p:txBody>
      </p:sp>
      <p:sp>
        <p:nvSpPr>
          <p:cNvPr id="3" name="Segnaposto contenuto 2"/>
          <p:cNvSpPr>
            <a:spLocks noGrp="1"/>
          </p:cNvSpPr>
          <p:nvPr>
            <p:ph sz="half" idx="1"/>
          </p:nvPr>
        </p:nvSpPr>
        <p:spPr>
          <a:xfrm>
            <a:off x="680320" y="2336873"/>
            <a:ext cx="4698358" cy="3599316"/>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contenuto 3"/>
          <p:cNvSpPr>
            <a:spLocks noGrp="1"/>
          </p:cNvSpPr>
          <p:nvPr>
            <p:ph sz="half" idx="2"/>
          </p:nvPr>
        </p:nvSpPr>
        <p:spPr>
          <a:xfrm>
            <a:off x="5594123" y="2336873"/>
            <a:ext cx="4700058" cy="3599316"/>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5" name="Segnaposto data 4"/>
          <p:cNvSpPr>
            <a:spLocks noGrp="1"/>
          </p:cNvSpPr>
          <p:nvPr>
            <p:ph type="dt" sz="half" idx="10"/>
          </p:nvPr>
        </p:nvSpPr>
        <p:spPr/>
        <p:txBody>
          <a:bodyPr rtlCol="0"/>
          <a:lstStyle/>
          <a:p>
            <a:pPr rtl="0"/>
            <a:fld id="{CE6A8EAE-9C5A-449C-AAD0-B7BF8C153140}" type="datetime1">
              <a:rPr lang="it-IT" noProof="0" smtClean="0"/>
              <a:t>09/12/20</a:t>
            </a:fld>
            <a:endParaRPr lang="it-IT" noProof="0" dirty="0"/>
          </a:p>
        </p:txBody>
      </p:sp>
      <p:sp>
        <p:nvSpPr>
          <p:cNvPr id="6" name="Segnaposto piè di pagina 5"/>
          <p:cNvSpPr>
            <a:spLocks noGrp="1"/>
          </p:cNvSpPr>
          <p:nvPr>
            <p:ph type="ftr" sz="quarter" idx="11"/>
          </p:nvPr>
        </p:nvSpPr>
        <p:spPr/>
        <p:txBody>
          <a:bodyPr rtlCol="0"/>
          <a:lstStyle/>
          <a:p>
            <a:pPr rtl="0"/>
            <a:r>
              <a:rPr lang="it-IT" noProof="0" dirty="0"/>
              <a:t>Aggiungere un piè di pagina</a:t>
            </a:r>
          </a:p>
        </p:txBody>
      </p:sp>
      <p:sp>
        <p:nvSpPr>
          <p:cNvPr id="7" name="Segnaposto numero diapositiva 6"/>
          <p:cNvSpPr>
            <a:spLocks noGrp="1"/>
          </p:cNvSpPr>
          <p:nvPr>
            <p:ph type="sldNum" sz="quarter" idx="12"/>
          </p:nvPr>
        </p:nvSpPr>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Due contenuti">
    <p:spTree>
      <p:nvGrpSpPr>
        <p:cNvPr id="1" name=""/>
        <p:cNvGrpSpPr/>
        <p:nvPr/>
      </p:nvGrpSpPr>
      <p:grpSpPr>
        <a:xfrm>
          <a:off x="0" y="0"/>
          <a:ext cx="0" cy="0"/>
          <a:chOff x="0" y="0"/>
          <a:chExt cx="0" cy="0"/>
        </a:xfrm>
      </p:grpSpPr>
      <p:grpSp>
        <p:nvGrpSpPr>
          <p:cNvPr id="12" name="Gruppo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Elemento grafico 12" descr="Ingranaggio singolo">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Elemento grafico 13" descr="Ingranaggio singolo">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Elemento grafico 14" descr="Ingranaggio singolo">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Elemento grafico 15" descr="Ingranaggio singolo">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Elemento grafico 16" descr="Ingranaggio singolo">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Immagin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ttangolo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tangolo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2137646" y="753228"/>
            <a:ext cx="9613861" cy="1080938"/>
          </a:xfrm>
        </p:spPr>
        <p:txBody>
          <a:bodyPr rtlCol="0"/>
          <a:lstStyle/>
          <a:p>
            <a:pPr rtl="0"/>
            <a:r>
              <a:rPr lang="it-IT" noProof="0"/>
              <a:t>Fare clic per modificare lo stile del titolo</a:t>
            </a:r>
            <a:endParaRPr lang="it-IT" noProof="0" dirty="0"/>
          </a:p>
        </p:txBody>
      </p:sp>
      <p:sp>
        <p:nvSpPr>
          <p:cNvPr id="3" name="Segnaposto contenuto 2"/>
          <p:cNvSpPr>
            <a:spLocks noGrp="1"/>
          </p:cNvSpPr>
          <p:nvPr>
            <p:ph sz="half" idx="1"/>
          </p:nvPr>
        </p:nvSpPr>
        <p:spPr>
          <a:xfrm>
            <a:off x="2137645" y="2336873"/>
            <a:ext cx="4698358" cy="3599316"/>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contenuto 3"/>
          <p:cNvSpPr>
            <a:spLocks noGrp="1"/>
          </p:cNvSpPr>
          <p:nvPr>
            <p:ph sz="half" idx="2"/>
          </p:nvPr>
        </p:nvSpPr>
        <p:spPr>
          <a:xfrm>
            <a:off x="7051448" y="2336873"/>
            <a:ext cx="4700058" cy="3599316"/>
          </a:xfrm>
        </p:spPr>
        <p:txBody>
          <a:bodyPr rtlCol="0" anchor="ctr" anchorCtr="0"/>
          <a:lstStyle>
            <a:lvl1pPr algn="ctr">
              <a:defRPr/>
            </a:lvl1pPr>
            <a:lvl2pPr algn="ctr">
              <a:defRPr/>
            </a:lvl2pPr>
            <a:lvl3pPr algn="ctr">
              <a:defRPr/>
            </a:lvl3pPr>
            <a:lvl4pPr algn="ctr">
              <a:defRPr/>
            </a:lvl4pPr>
            <a:lvl5pPr algn="ctr">
              <a:defRPr/>
            </a:lvl5p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5" name="Segnaposto data 4"/>
          <p:cNvSpPr>
            <a:spLocks noGrp="1"/>
          </p:cNvSpPr>
          <p:nvPr>
            <p:ph type="dt" sz="half" idx="10"/>
          </p:nvPr>
        </p:nvSpPr>
        <p:spPr>
          <a:xfrm>
            <a:off x="9008306" y="5936187"/>
            <a:ext cx="2743200" cy="365125"/>
          </a:xfrm>
        </p:spPr>
        <p:txBody>
          <a:bodyPr rtlCol="0"/>
          <a:lstStyle/>
          <a:p>
            <a:pPr rtl="0"/>
            <a:fld id="{F7765507-ACD6-48B5-9E7F-CF9E4EB2715C}" type="datetime1">
              <a:rPr lang="it-IT" noProof="0" smtClean="0"/>
              <a:t>09/12/20</a:t>
            </a:fld>
            <a:endParaRPr lang="it-IT" noProof="0" dirty="0"/>
          </a:p>
        </p:txBody>
      </p:sp>
      <p:sp>
        <p:nvSpPr>
          <p:cNvPr id="6" name="Segnaposto piè di pagina 5"/>
          <p:cNvSpPr>
            <a:spLocks noGrp="1"/>
          </p:cNvSpPr>
          <p:nvPr>
            <p:ph type="ftr" sz="quarter" idx="11"/>
          </p:nvPr>
        </p:nvSpPr>
        <p:spPr>
          <a:xfrm>
            <a:off x="2137646" y="5936188"/>
            <a:ext cx="6870660" cy="365125"/>
          </a:xfrm>
        </p:spPr>
        <p:txBody>
          <a:bodyPr rtlCol="0"/>
          <a:lstStyle/>
          <a:p>
            <a:pPr rtl="0"/>
            <a:r>
              <a:rPr lang="it-IT" noProof="0" dirty="0"/>
              <a:t>Aggiungere un piè di pagina</a:t>
            </a:r>
          </a:p>
        </p:txBody>
      </p:sp>
      <p:sp>
        <p:nvSpPr>
          <p:cNvPr id="7" name="Segnaposto numero diapositiva 6"/>
          <p:cNvSpPr>
            <a:spLocks noGrp="1"/>
          </p:cNvSpPr>
          <p:nvPr>
            <p:ph type="sldNum" sz="quarter" idx="12"/>
          </p:nvPr>
        </p:nvSpPr>
        <p:spPr>
          <a:xfrm>
            <a:off x="156705" y="753227"/>
            <a:ext cx="1154151" cy="1090789"/>
          </a:xfrm>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14" name="Gruppo 13">
            <a:extLst>
              <a:ext uri="{FF2B5EF4-FFF2-40B4-BE49-F238E27FC236}">
                <a16:creationId xmlns:a16="http://schemas.microsoft.com/office/drawing/2014/main" id="{F90C5C8C-B074-498F-921D-CC0B5DF8FBD3}"/>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5" name="Elemento grafico 14" descr="Ingranaggio singolo">
              <a:extLst>
                <a:ext uri="{FF2B5EF4-FFF2-40B4-BE49-F238E27FC236}">
                  <a16:creationId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6" name="Elemento grafico 15" descr="Ingranaggio singolo">
              <a:extLst>
                <a:ext uri="{FF2B5EF4-FFF2-40B4-BE49-F238E27FC236}">
                  <a16:creationId xmlns:a16="http://schemas.microsoft.com/office/drawing/2014/main" id="{6E086889-5472-4B65-A156-D0B8F369C34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7" name="Elemento grafico 16" descr="Ingranaggio singolo">
              <a:extLst>
                <a:ext uri="{FF2B5EF4-FFF2-40B4-BE49-F238E27FC236}">
                  <a16:creationId xmlns:a16="http://schemas.microsoft.com/office/drawing/2014/main" id="{4BCBF44F-62C7-4F40-99DF-85C459F43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8" name="Elemento grafico 17" descr="Ingranaggio singolo">
              <a:extLst>
                <a:ext uri="{FF2B5EF4-FFF2-40B4-BE49-F238E27FC236}">
                  <a16:creationId xmlns:a16="http://schemas.microsoft.com/office/drawing/2014/main" id="{ABF64D53-5ED0-4A1D-A7EA-94CDB0D37E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9" name="Elemento grafico 18" descr="Ingranaggio singolo">
              <a:extLst>
                <a:ext uri="{FF2B5EF4-FFF2-40B4-BE49-F238E27FC236}">
                  <a16:creationId xmlns:a16="http://schemas.microsoft.com/office/drawing/2014/main" id="{2565C769-10BF-4E7B-B099-B4FD458436E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0" name="Immagine 9"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Immagine 10"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ttangolo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tangolo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680319" y="753229"/>
            <a:ext cx="9613863" cy="1080937"/>
          </a:xfrm>
        </p:spPr>
        <p:txBody>
          <a:bodyPr rtlCol="0"/>
          <a:lstStyle/>
          <a:p>
            <a:pPr rtl="0"/>
            <a:r>
              <a:rPr lang="it-IT" noProof="0"/>
              <a:t>Fare clic per modificare lo stile del titolo</a:t>
            </a:r>
            <a:endParaRPr lang="it-IT" noProof="0" dirty="0"/>
          </a:p>
        </p:txBody>
      </p:sp>
      <p:sp>
        <p:nvSpPr>
          <p:cNvPr id="3" name="Segnaposto testo 2"/>
          <p:cNvSpPr>
            <a:spLocks noGrp="1"/>
          </p:cNvSpPr>
          <p:nvPr>
            <p:ph type="body" idx="1"/>
          </p:nvPr>
        </p:nvSpPr>
        <p:spPr>
          <a:xfrm>
            <a:off x="680320" y="2336873"/>
            <a:ext cx="4698358" cy="693135"/>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4" name="Segnaposto contenuto 3"/>
          <p:cNvSpPr>
            <a:spLocks noGrp="1"/>
          </p:cNvSpPr>
          <p:nvPr>
            <p:ph sz="half" idx="2"/>
          </p:nvPr>
        </p:nvSpPr>
        <p:spPr>
          <a:xfrm>
            <a:off x="680322" y="3030008"/>
            <a:ext cx="4698355" cy="2906179"/>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5" name="Segnaposto testo 4"/>
          <p:cNvSpPr>
            <a:spLocks noGrp="1"/>
          </p:cNvSpPr>
          <p:nvPr>
            <p:ph type="body" sz="quarter" idx="3"/>
          </p:nvPr>
        </p:nvSpPr>
        <p:spPr>
          <a:xfrm>
            <a:off x="5594123" y="2336873"/>
            <a:ext cx="4700059" cy="692076"/>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6" name="Segnaposto contenuto 5"/>
          <p:cNvSpPr>
            <a:spLocks noGrp="1"/>
          </p:cNvSpPr>
          <p:nvPr>
            <p:ph sz="quarter" idx="4"/>
          </p:nvPr>
        </p:nvSpPr>
        <p:spPr>
          <a:xfrm>
            <a:off x="5594123" y="3030008"/>
            <a:ext cx="4700059" cy="2906179"/>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p:cNvSpPr>
            <a:spLocks noGrp="1"/>
          </p:cNvSpPr>
          <p:nvPr>
            <p:ph type="dt" sz="half" idx="10"/>
          </p:nvPr>
        </p:nvSpPr>
        <p:spPr/>
        <p:txBody>
          <a:bodyPr rtlCol="0"/>
          <a:lstStyle/>
          <a:p>
            <a:pPr rtl="0"/>
            <a:fld id="{89C99C33-B434-4385-AFB2-F525EAE9ABBA}" type="datetime1">
              <a:rPr lang="it-IT" noProof="0" smtClean="0"/>
              <a:t>09/12/20</a:t>
            </a:fld>
            <a:endParaRPr lang="it-IT" noProof="0" dirty="0"/>
          </a:p>
        </p:txBody>
      </p:sp>
      <p:sp>
        <p:nvSpPr>
          <p:cNvPr id="8" name="Segnaposto piè di pagina 7"/>
          <p:cNvSpPr>
            <a:spLocks noGrp="1"/>
          </p:cNvSpPr>
          <p:nvPr>
            <p:ph type="ftr" sz="quarter" idx="11"/>
          </p:nvPr>
        </p:nvSpPr>
        <p:spPr/>
        <p:txBody>
          <a:bodyPr rtlCol="0"/>
          <a:lstStyle/>
          <a:p>
            <a:pPr rtl="0"/>
            <a:r>
              <a:rPr lang="it-IT" noProof="0" dirty="0"/>
              <a:t>Aggiungere un piè di pagina</a:t>
            </a:r>
          </a:p>
        </p:txBody>
      </p:sp>
      <p:sp>
        <p:nvSpPr>
          <p:cNvPr id="9" name="Segnaposto numero diapositiva 8"/>
          <p:cNvSpPr>
            <a:spLocks noGrp="1"/>
          </p:cNvSpPr>
          <p:nvPr>
            <p:ph type="sldNum" sz="quarter" idx="12"/>
          </p:nvPr>
        </p:nvSpPr>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grpSp>
        <p:nvGrpSpPr>
          <p:cNvPr id="12" name="Gruppo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Elemento grafico 12" descr="Ingranaggio singolo">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Elemento grafico 13" descr="Ingranaggio singolo">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Elemento grafico 14" descr="Ingranaggio singolo">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Elemento grafico 15" descr="Ingranaggio singolo">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Elemento grafico 16" descr="Ingranaggio singolo">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Immagin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ttangolo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ttangolo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2137646" y="753228"/>
            <a:ext cx="9613861" cy="1080938"/>
          </a:xfrm>
        </p:spPr>
        <p:txBody>
          <a:bodyPr rtlCol="0"/>
          <a:lstStyle/>
          <a:p>
            <a:pPr rtl="0"/>
            <a:r>
              <a:rPr lang="it-IT" noProof="0"/>
              <a:t>Fare clic per modificare lo stile del titolo</a:t>
            </a:r>
            <a:endParaRPr lang="it-IT" noProof="0" dirty="0"/>
          </a:p>
        </p:txBody>
      </p:sp>
      <p:sp>
        <p:nvSpPr>
          <p:cNvPr id="5" name="Segnaposto data 4"/>
          <p:cNvSpPr>
            <a:spLocks noGrp="1"/>
          </p:cNvSpPr>
          <p:nvPr>
            <p:ph type="dt" sz="half" idx="10"/>
          </p:nvPr>
        </p:nvSpPr>
        <p:spPr>
          <a:xfrm>
            <a:off x="9008306" y="5936187"/>
            <a:ext cx="2743200" cy="365125"/>
          </a:xfrm>
        </p:spPr>
        <p:txBody>
          <a:bodyPr rtlCol="0"/>
          <a:lstStyle/>
          <a:p>
            <a:pPr rtl="0"/>
            <a:fld id="{A6163819-89C3-486A-875E-A922E4F95DE4}" type="datetime1">
              <a:rPr lang="it-IT" noProof="0" smtClean="0"/>
              <a:t>09/12/20</a:t>
            </a:fld>
            <a:endParaRPr lang="it-IT" noProof="0" dirty="0"/>
          </a:p>
        </p:txBody>
      </p:sp>
      <p:sp>
        <p:nvSpPr>
          <p:cNvPr id="6" name="Segnaposto piè di pagina 5"/>
          <p:cNvSpPr>
            <a:spLocks noGrp="1"/>
          </p:cNvSpPr>
          <p:nvPr>
            <p:ph type="ftr" sz="quarter" idx="11"/>
          </p:nvPr>
        </p:nvSpPr>
        <p:spPr>
          <a:xfrm>
            <a:off x="2137646" y="5936188"/>
            <a:ext cx="6870660" cy="365125"/>
          </a:xfrm>
        </p:spPr>
        <p:txBody>
          <a:bodyPr rtlCol="0"/>
          <a:lstStyle/>
          <a:p>
            <a:pPr rtl="0"/>
            <a:r>
              <a:rPr lang="it-IT" noProof="0" dirty="0"/>
              <a:t>Aggiungere un piè di pagina</a:t>
            </a:r>
          </a:p>
        </p:txBody>
      </p:sp>
      <p:sp>
        <p:nvSpPr>
          <p:cNvPr id="7" name="Segnaposto numero diapositiva 6"/>
          <p:cNvSpPr>
            <a:spLocks noGrp="1"/>
          </p:cNvSpPr>
          <p:nvPr>
            <p:ph type="sldNum" sz="quarter" idx="12"/>
          </p:nvPr>
        </p:nvSpPr>
        <p:spPr>
          <a:xfrm>
            <a:off x="156705" y="753227"/>
            <a:ext cx="1154151" cy="1090789"/>
          </a:xfrm>
        </p:spPr>
        <p:txBody>
          <a:bodyPr rtlCol="0"/>
          <a:lstStyle/>
          <a:p>
            <a:pPr rtl="0"/>
            <a:fld id="{9E3FA76C-C565-46B6-8652-D75785E2521F}" type="slidenum">
              <a:rPr lang="it-IT" noProof="0" smtClean="0"/>
              <a:t>‹N›</a:t>
            </a:fld>
            <a:endParaRPr lang="it-IT" noProof="0" dirty="0"/>
          </a:p>
        </p:txBody>
      </p:sp>
      <p:sp>
        <p:nvSpPr>
          <p:cNvPr id="18" name="Segnaposto contenuto 2">
            <a:extLst>
              <a:ext uri="{FF2B5EF4-FFF2-40B4-BE49-F238E27FC236}">
                <a16:creationId xmlns:a16="http://schemas.microsoft.com/office/drawing/2014/main" id="{FD7CD5CF-F924-43C6-9C02-06FBC84A6729}"/>
              </a:ext>
            </a:extLst>
          </p:cNvPr>
          <p:cNvSpPr>
            <a:spLocks noGrp="1"/>
          </p:cNvSpPr>
          <p:nvPr>
            <p:ph idx="1"/>
          </p:nvPr>
        </p:nvSpPr>
        <p:spPr>
          <a:xfrm>
            <a:off x="2137644" y="2161725"/>
            <a:ext cx="9613861" cy="3702647"/>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Tree>
    <p:extLst>
      <p:ext uri="{BB962C8B-B14F-4D97-AF65-F5344CB8AC3E}">
        <p14:creationId xmlns:p14="http://schemas.microsoft.com/office/powerpoint/2010/main"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10" name="Gruppo 9">
            <a:extLst>
              <a:ext uri="{FF2B5EF4-FFF2-40B4-BE49-F238E27FC236}">
                <a16:creationId xmlns:a16="http://schemas.microsoft.com/office/drawing/2014/main"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Elemento grafico 10" descr="Ingranaggio singolo">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Elemento grafico 11" descr="Ingranaggio singolo">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Elemento grafico 12" descr="Ingranaggio singolo">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Elemento grafico 13" descr="Ingranaggio singolo">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Elemento grafico 14" descr="Ingranaggio singolo">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Immagin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Immagin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ttangolo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ttangolo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p:txBody>
          <a:bodyPr rtlCol="0"/>
          <a:lstStyle/>
          <a:p>
            <a:pPr rtl="0"/>
            <a:r>
              <a:rPr lang="it-IT" noProof="0"/>
              <a:t>Fare clic per modificare lo stile del titolo</a:t>
            </a:r>
            <a:endParaRPr lang="it-IT" noProof="0" dirty="0"/>
          </a:p>
        </p:txBody>
      </p:sp>
      <p:sp>
        <p:nvSpPr>
          <p:cNvPr id="3" name="Segnaposto data 2"/>
          <p:cNvSpPr>
            <a:spLocks noGrp="1"/>
          </p:cNvSpPr>
          <p:nvPr>
            <p:ph type="dt" sz="half" idx="10"/>
          </p:nvPr>
        </p:nvSpPr>
        <p:spPr/>
        <p:txBody>
          <a:bodyPr rtlCol="0"/>
          <a:lstStyle/>
          <a:p>
            <a:pPr rtl="0"/>
            <a:fld id="{3AD6AE5A-04DB-4E08-88CF-2E14816F1606}" type="datetime1">
              <a:rPr lang="it-IT" noProof="0" smtClean="0"/>
              <a:t>09/12/20</a:t>
            </a:fld>
            <a:endParaRPr lang="it-IT" noProof="0" dirty="0"/>
          </a:p>
        </p:txBody>
      </p:sp>
      <p:sp>
        <p:nvSpPr>
          <p:cNvPr id="4" name="Segnaposto piè di pagina 3"/>
          <p:cNvSpPr>
            <a:spLocks noGrp="1"/>
          </p:cNvSpPr>
          <p:nvPr>
            <p:ph type="ftr" sz="quarter" idx="11"/>
          </p:nvPr>
        </p:nvSpPr>
        <p:spPr/>
        <p:txBody>
          <a:bodyPr rtlCol="0"/>
          <a:lstStyle/>
          <a:p>
            <a:pPr rtl="0"/>
            <a:r>
              <a:rPr lang="it-IT" noProof="0" dirty="0"/>
              <a:t>Aggiungere un piè di pagina</a:t>
            </a:r>
          </a:p>
        </p:txBody>
      </p:sp>
      <p:sp>
        <p:nvSpPr>
          <p:cNvPr id="5" name="Segnaposto numero diapositiva 4"/>
          <p:cNvSpPr>
            <a:spLocks noGrp="1"/>
          </p:cNvSpPr>
          <p:nvPr>
            <p:ph type="sldNum" sz="quarter" idx="12"/>
          </p:nvPr>
        </p:nvSpPr>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AC2D2AED-B2EF-46D8-BC7C-81AE25C80786}"/>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8" name="Elemento grafico 7" descr="Ingranaggio singolo">
              <a:extLst>
                <a:ext uri="{FF2B5EF4-FFF2-40B4-BE49-F238E27FC236}">
                  <a16:creationId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9" name="Elemento grafico 8" descr="Ingranaggio singolo">
              <a:extLst>
                <a:ext uri="{FF2B5EF4-FFF2-40B4-BE49-F238E27FC236}">
                  <a16:creationId xmlns:a16="http://schemas.microsoft.com/office/drawing/2014/main" id="{09784D29-4AB9-4581-A176-2BC2AD58F8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0" name="Elemento grafico 9" descr="Ingranaggio singolo">
              <a:extLst>
                <a:ext uri="{FF2B5EF4-FFF2-40B4-BE49-F238E27FC236}">
                  <a16:creationId xmlns:a16="http://schemas.microsoft.com/office/drawing/2014/main" id="{25EF2775-3EFB-4A64-8FAF-4D8B56AE073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1" name="Elemento grafico 10" descr="Ingranaggio singolo">
              <a:extLst>
                <a:ext uri="{FF2B5EF4-FFF2-40B4-BE49-F238E27FC236}">
                  <a16:creationId xmlns:a16="http://schemas.microsoft.com/office/drawing/2014/main" id="{A34C11DA-4074-454D-800C-0FC5FBF1CD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5" name="Immagine 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ttangolo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Segnaposto data 1"/>
          <p:cNvSpPr>
            <a:spLocks noGrp="1"/>
          </p:cNvSpPr>
          <p:nvPr>
            <p:ph type="dt" sz="half" idx="10"/>
          </p:nvPr>
        </p:nvSpPr>
        <p:spPr/>
        <p:txBody>
          <a:bodyPr rtlCol="0"/>
          <a:lstStyle/>
          <a:p>
            <a:pPr rtl="0"/>
            <a:fld id="{99E230A9-5995-450D-82F1-38B6CD28D7BB}" type="datetime1">
              <a:rPr lang="it-IT" noProof="0" smtClean="0"/>
              <a:t>09/12/20</a:t>
            </a:fld>
            <a:endParaRPr lang="it-IT" noProof="0" dirty="0"/>
          </a:p>
        </p:txBody>
      </p:sp>
      <p:sp>
        <p:nvSpPr>
          <p:cNvPr id="3" name="Segnaposto piè di pagina 2"/>
          <p:cNvSpPr>
            <a:spLocks noGrp="1"/>
          </p:cNvSpPr>
          <p:nvPr>
            <p:ph type="ftr" sz="quarter" idx="11"/>
          </p:nvPr>
        </p:nvSpPr>
        <p:spPr/>
        <p:txBody>
          <a:bodyPr rtlCol="0"/>
          <a:lstStyle/>
          <a:p>
            <a:pPr rtl="0"/>
            <a:r>
              <a:rPr lang="it-IT" noProof="0" dirty="0"/>
              <a:t>Aggiungere un piè di pagina</a:t>
            </a:r>
          </a:p>
        </p:txBody>
      </p:sp>
      <p:sp>
        <p:nvSpPr>
          <p:cNvPr id="4" name="Segnaposto numero diapositiva 3"/>
          <p:cNvSpPr>
            <a:spLocks noGrp="1"/>
          </p:cNvSpPr>
          <p:nvPr>
            <p:ph type="sldNum" sz="quarter" idx="12"/>
          </p:nvPr>
        </p:nvSpPr>
        <p:spPr/>
        <p:txBody>
          <a:bodyPr rtlCol="0"/>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magin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Segnaposto titolo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pPr rtl="0"/>
            <a:r>
              <a:rPr lang="it-IT" noProof="0" dirty="0"/>
              <a:t>Fare clic per modificare lo stile del titolo dello schema</a:t>
            </a:r>
          </a:p>
        </p:txBody>
      </p:sp>
      <p:sp>
        <p:nvSpPr>
          <p:cNvPr id="3" name="Segnaposto testo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rtl="0"/>
            <a:r>
              <a:rPr lang="it-IT" noProof="0" dirty="0"/>
              <a:t>Modifica gli stili del testo dello schema</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4" name="Segnaposto data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A1EA1380-DA41-41A0-A231-B5C010CF1005}" type="datetime1">
              <a:rPr lang="it-IT" noProof="0" smtClean="0"/>
              <a:t>09/12/20</a:t>
            </a:fld>
            <a:endParaRPr lang="it-IT" noProof="0" dirty="0"/>
          </a:p>
        </p:txBody>
      </p:sp>
      <p:sp>
        <p:nvSpPr>
          <p:cNvPr id="5" name="Segnaposto piè di pagina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0"/>
            <a:r>
              <a:rPr lang="it-IT" noProof="0" dirty="0"/>
              <a:t>Aggiungere un piè di pagina</a:t>
            </a:r>
          </a:p>
        </p:txBody>
      </p:sp>
      <p:sp>
        <p:nvSpPr>
          <p:cNvPr id="6" name="Segnaposto numero diapositiva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rtl="0"/>
            <a:fld id="{9E3FA76C-C565-46B6-8652-D75785E2521F}" type="slidenum">
              <a:rPr lang="it-IT" noProof="0" smtClean="0"/>
              <a:t>‹N›</a:t>
            </a:fld>
            <a:endParaRPr lang="it-IT" noProof="0" dirty="0"/>
          </a:p>
        </p:txBody>
      </p:sp>
    </p:spTree>
    <p:extLst>
      <p:ext uri="{BB962C8B-B14F-4D97-AF65-F5344CB8AC3E}">
        <p14:creationId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98BBFB-4314-436C-A688-96F483D693AB}"/>
              </a:ext>
            </a:extLst>
          </p:cNvPr>
          <p:cNvSpPr>
            <a:spLocks noGrp="1"/>
          </p:cNvSpPr>
          <p:nvPr>
            <p:ph type="ctrTitle"/>
          </p:nvPr>
        </p:nvSpPr>
        <p:spPr/>
        <p:txBody>
          <a:bodyPr rtlCol="0" anchor="ctr" anchorCtr="0"/>
          <a:lstStyle/>
          <a:p>
            <a:r>
              <a:rPr lang="it-IT" dirty="0"/>
              <a:t>DPCM DICEMBRE 2020</a:t>
            </a:r>
          </a:p>
        </p:txBody>
      </p:sp>
      <p:sp>
        <p:nvSpPr>
          <p:cNvPr id="3" name="Sottotitolo 2">
            <a:extLst>
              <a:ext uri="{FF2B5EF4-FFF2-40B4-BE49-F238E27FC236}">
                <a16:creationId xmlns:a16="http://schemas.microsoft.com/office/drawing/2014/main" id="{6AA173D3-8B7E-4F91-B862-AC30CB0D2705}"/>
              </a:ext>
            </a:extLst>
          </p:cNvPr>
          <p:cNvSpPr>
            <a:spLocks noGrp="1"/>
          </p:cNvSpPr>
          <p:nvPr>
            <p:ph type="subTitle" idx="1"/>
          </p:nvPr>
        </p:nvSpPr>
        <p:spPr/>
        <p:txBody>
          <a:bodyPr rtlCol="0">
            <a:normAutofit/>
          </a:bodyPr>
          <a:lstStyle/>
          <a:p>
            <a:r>
              <a:rPr lang="it-IT" sz="2800" dirty="0"/>
              <a:t>Validità 4 dicembre 2020 – 15 gennaio 2021</a:t>
            </a:r>
          </a:p>
        </p:txBody>
      </p:sp>
      <p:pic>
        <p:nvPicPr>
          <p:cNvPr id="9" name="Elemento grafico 8" descr="Libro">
            <a:extLst>
              <a:ext uri="{FF2B5EF4-FFF2-40B4-BE49-F238E27FC236}">
                <a16:creationId xmlns:a16="http://schemas.microsoft.com/office/drawing/2014/main" id="{E26792AF-5D39-4A12-8EDD-CC09A60BDA4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4993" y="2961000"/>
            <a:ext cx="936000" cy="936000"/>
          </a:xfrm>
          <a:prstGeom prst="rect">
            <a:avLst/>
          </a:prstGeom>
        </p:spPr>
      </p:pic>
      <p:pic>
        <p:nvPicPr>
          <p:cNvPr id="4" name="Immagin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60071" y="3055359"/>
            <a:ext cx="1531929" cy="747282"/>
          </a:xfrm>
          <a:prstGeom prst="rect">
            <a:avLst/>
          </a:prstGeom>
        </p:spPr>
      </p:pic>
    </p:spTree>
    <p:extLst>
      <p:ext uri="{BB962C8B-B14F-4D97-AF65-F5344CB8AC3E}">
        <p14:creationId xmlns:p14="http://schemas.microsoft.com/office/powerpoint/2010/main" val="190653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egnaposto testo 73">
            <a:extLst>
              <a:ext uri="{FF2B5EF4-FFF2-40B4-BE49-F238E27FC236}">
                <a16:creationId xmlns:a16="http://schemas.microsoft.com/office/drawing/2014/main" id="{6CA236DF-5114-4CA5-8620-41B9436499AA}"/>
              </a:ext>
            </a:extLst>
          </p:cNvPr>
          <p:cNvSpPr>
            <a:spLocks noGrp="1"/>
          </p:cNvSpPr>
          <p:nvPr>
            <p:ph type="body" sz="quarter" idx="13"/>
          </p:nvPr>
        </p:nvSpPr>
        <p:spPr/>
        <p:txBody>
          <a:bodyPr rtlCol="0"/>
          <a:lstStyle/>
          <a:p>
            <a:r>
              <a:rPr lang="it-IT" dirty="0"/>
              <a:t>Misure per la scuola</a:t>
            </a:r>
          </a:p>
        </p:txBody>
      </p:sp>
      <p:sp>
        <p:nvSpPr>
          <p:cNvPr id="2" name="Titolo 1">
            <a:extLst>
              <a:ext uri="{FF2B5EF4-FFF2-40B4-BE49-F238E27FC236}">
                <a16:creationId xmlns:a16="http://schemas.microsoft.com/office/drawing/2014/main" id="{9442C4B6-A44A-491A-9345-D554EBE1BC91}"/>
              </a:ext>
            </a:extLst>
          </p:cNvPr>
          <p:cNvSpPr>
            <a:spLocks noGrp="1"/>
          </p:cNvSpPr>
          <p:nvPr>
            <p:ph type="title"/>
          </p:nvPr>
        </p:nvSpPr>
        <p:spPr/>
        <p:txBody>
          <a:bodyPr rtlCol="0"/>
          <a:lstStyle/>
          <a:p>
            <a:r>
              <a:rPr lang="it-IT" dirty="0"/>
              <a:t>DPCM DICEMBRE 2020</a:t>
            </a:r>
          </a:p>
        </p:txBody>
      </p:sp>
      <p:sp>
        <p:nvSpPr>
          <p:cNvPr id="75" name="Segnaposto testo 74">
            <a:extLst>
              <a:ext uri="{FF2B5EF4-FFF2-40B4-BE49-F238E27FC236}">
                <a16:creationId xmlns:a16="http://schemas.microsoft.com/office/drawing/2014/main" id="{DB5B3156-755F-47BB-AFCD-9C4855B037F1}"/>
              </a:ext>
            </a:extLst>
          </p:cNvPr>
          <p:cNvSpPr>
            <a:spLocks noGrp="1"/>
          </p:cNvSpPr>
          <p:nvPr>
            <p:ph type="body" sz="quarter" idx="14"/>
          </p:nvPr>
        </p:nvSpPr>
        <p:spPr/>
        <p:txBody>
          <a:bodyPr rtlCol="0"/>
          <a:lstStyle/>
          <a:p>
            <a:r>
              <a:rPr lang="it-IT" dirty="0"/>
              <a:t>Misure di carattere generale</a:t>
            </a:r>
          </a:p>
        </p:txBody>
      </p:sp>
      <p:sp>
        <p:nvSpPr>
          <p:cNvPr id="76" name="Segnaposto testo 75">
            <a:extLst>
              <a:ext uri="{FF2B5EF4-FFF2-40B4-BE49-F238E27FC236}">
                <a16:creationId xmlns:a16="http://schemas.microsoft.com/office/drawing/2014/main" id="{20A0CD05-0AE4-492D-8051-9773BFFA7A10}"/>
              </a:ext>
            </a:extLst>
          </p:cNvPr>
          <p:cNvSpPr>
            <a:spLocks noGrp="1"/>
          </p:cNvSpPr>
          <p:nvPr>
            <p:ph type="body" sz="quarter" idx="15"/>
          </p:nvPr>
        </p:nvSpPr>
        <p:spPr/>
        <p:txBody>
          <a:bodyPr rtlCol="0"/>
          <a:lstStyle/>
          <a:p>
            <a:r>
              <a:rPr lang="it-IT" dirty="0"/>
              <a:t>Ulteriori disposizioni</a:t>
            </a:r>
          </a:p>
        </p:txBody>
      </p:sp>
      <p:sp>
        <p:nvSpPr>
          <p:cNvPr id="77" name="Segnaposto testo 76">
            <a:extLst>
              <a:ext uri="{FF2B5EF4-FFF2-40B4-BE49-F238E27FC236}">
                <a16:creationId xmlns:a16="http://schemas.microsoft.com/office/drawing/2014/main" id="{32AB4371-99E9-4FD0-A119-1CF96F2D3EE6}"/>
              </a:ext>
            </a:extLst>
          </p:cNvPr>
          <p:cNvSpPr>
            <a:spLocks noGrp="1"/>
          </p:cNvSpPr>
          <p:nvPr>
            <p:ph type="body" sz="quarter" idx="16"/>
          </p:nvPr>
        </p:nvSpPr>
        <p:spPr/>
        <p:txBody>
          <a:bodyPr rtlCol="0"/>
          <a:lstStyle/>
          <a:p>
            <a:r>
              <a:rPr lang="it-IT" dirty="0"/>
              <a:t>Dal 6 dicembre l’Italia è suddivisa nelle seguenti zone</a:t>
            </a:r>
          </a:p>
        </p:txBody>
      </p:sp>
      <p:grpSp>
        <p:nvGrpSpPr>
          <p:cNvPr id="53" name="Gruppo 52" descr="gruppo di icone&#10;">
            <a:extLst>
              <a:ext uri="{FF2B5EF4-FFF2-40B4-BE49-F238E27FC236}">
                <a16:creationId xmlns:a16="http://schemas.microsoft.com/office/drawing/2014/main" id="{1DB41AF2-9027-469C-A988-7A633B581F52}"/>
              </a:ext>
              <a:ext uri="{C183D7F6-B498-43B3-948B-1728B52AA6E4}">
                <adec:decorative xmlns:adec="http://schemas.microsoft.com/office/drawing/2017/decorative" val="1"/>
              </a:ext>
            </a:extLst>
          </p:cNvPr>
          <p:cNvGrpSpPr/>
          <p:nvPr/>
        </p:nvGrpSpPr>
        <p:grpSpPr>
          <a:xfrm>
            <a:off x="712787" y="2086166"/>
            <a:ext cx="855663" cy="3683594"/>
            <a:chOff x="1106487" y="2086166"/>
            <a:chExt cx="855663" cy="3683594"/>
          </a:xfrm>
        </p:grpSpPr>
        <p:sp>
          <p:nvSpPr>
            <p:cNvPr id="42" name="Ovale 68">
              <a:extLst>
                <a:ext uri="{FF2B5EF4-FFF2-40B4-BE49-F238E27FC236}">
                  <a16:creationId xmlns:a16="http://schemas.microsoft.com/office/drawing/2014/main" id="{AC52CD19-1014-49F6-9EFC-0B3E037B4379}"/>
                </a:ext>
              </a:extLst>
            </p:cNvPr>
            <p:cNvSpPr>
              <a:spLocks noChangeArrowheads="1"/>
            </p:cNvSpPr>
            <p:nvPr/>
          </p:nvSpPr>
          <p:spPr bwMode="auto">
            <a:xfrm>
              <a:off x="1138237" y="2086166"/>
              <a:ext cx="823913" cy="823913"/>
            </a:xfrm>
            <a:prstGeom prst="ellipse">
              <a:avLst/>
            </a:prstGeom>
            <a:solidFill>
              <a:srgbClr val="FFFFFF">
                <a:alpha val="20000"/>
              </a:srgbClr>
            </a:solidFill>
            <a:ln>
              <a:noFill/>
            </a:ln>
            <a:extLst>
              <a:ext uri="{91240B29-F687-4F45-9708-019B960494DF}">
                <a14:hiddenLine xmlns:a14="http://schemas.microsoft.com/office/drawing/2010/main" w="57150">
                  <a:solidFill>
                    <a:srgbClr val="000000"/>
                  </a:solidFill>
                  <a:round/>
                  <a:headEnd/>
                  <a:tailEnd/>
                </a14:hiddenLine>
              </a:ext>
            </a:extLst>
          </p:spPr>
          <p:txBody>
            <a:bodyPr rtlCol="0"/>
            <a:lstStyle>
              <a:lvl1pPr>
                <a:defRPr>
                  <a:solidFill>
                    <a:schemeClr val="tx1"/>
                  </a:solidFill>
                  <a:latin typeface="Open Sans Light" pitchFamily="34" charset="0"/>
                </a:defRPr>
              </a:lvl1pPr>
              <a:lvl2pPr marL="742950" indent="-285750">
                <a:defRPr>
                  <a:solidFill>
                    <a:schemeClr val="tx1"/>
                  </a:solidFill>
                  <a:latin typeface="Open Sans Light" pitchFamily="34" charset="0"/>
                </a:defRPr>
              </a:lvl2pPr>
              <a:lvl3pPr marL="1143000" indent="-228600">
                <a:defRPr>
                  <a:solidFill>
                    <a:schemeClr val="tx1"/>
                  </a:solidFill>
                  <a:latin typeface="Open Sans Light" pitchFamily="34" charset="0"/>
                </a:defRPr>
              </a:lvl3pPr>
              <a:lvl4pPr marL="1600200" indent="-228600">
                <a:defRPr>
                  <a:solidFill>
                    <a:schemeClr val="tx1"/>
                  </a:solidFill>
                  <a:latin typeface="Open Sans Light" pitchFamily="34" charset="0"/>
                </a:defRPr>
              </a:lvl4pPr>
              <a:lvl5pPr marL="2057400" indent="-228600">
                <a:defRPr>
                  <a:solidFill>
                    <a:schemeClr val="tx1"/>
                  </a:solidFill>
                  <a:latin typeface="Open Sans Light" pitchFamily="34" charset="0"/>
                </a:defRPr>
              </a:lvl5pPr>
              <a:lvl6pPr marL="2514600" indent="-228600" fontAlgn="base">
                <a:spcBef>
                  <a:spcPct val="0"/>
                </a:spcBef>
                <a:spcAft>
                  <a:spcPct val="0"/>
                </a:spcAft>
                <a:defRPr>
                  <a:solidFill>
                    <a:schemeClr val="tx1"/>
                  </a:solidFill>
                  <a:latin typeface="Open Sans Light" pitchFamily="34" charset="0"/>
                </a:defRPr>
              </a:lvl6pPr>
              <a:lvl7pPr marL="2971800" indent="-228600" fontAlgn="base">
                <a:spcBef>
                  <a:spcPct val="0"/>
                </a:spcBef>
                <a:spcAft>
                  <a:spcPct val="0"/>
                </a:spcAft>
                <a:defRPr>
                  <a:solidFill>
                    <a:schemeClr val="tx1"/>
                  </a:solidFill>
                  <a:latin typeface="Open Sans Light" pitchFamily="34" charset="0"/>
                </a:defRPr>
              </a:lvl7pPr>
              <a:lvl8pPr marL="3429000" indent="-228600" fontAlgn="base">
                <a:spcBef>
                  <a:spcPct val="0"/>
                </a:spcBef>
                <a:spcAft>
                  <a:spcPct val="0"/>
                </a:spcAft>
                <a:defRPr>
                  <a:solidFill>
                    <a:schemeClr val="tx1"/>
                  </a:solidFill>
                  <a:latin typeface="Open Sans Light" pitchFamily="34" charset="0"/>
                </a:defRPr>
              </a:lvl8pPr>
              <a:lvl9pPr marL="3886200" indent="-228600" fontAlgn="base">
                <a:spcBef>
                  <a:spcPct val="0"/>
                </a:spcBef>
                <a:spcAft>
                  <a:spcPct val="0"/>
                </a:spcAft>
                <a:defRPr>
                  <a:solidFill>
                    <a:schemeClr val="tx1"/>
                  </a:solidFill>
                  <a:latin typeface="Open Sans Light" pitchFamily="34" charset="0"/>
                </a:defRPr>
              </a:lvl9pPr>
            </a:lstStyle>
            <a:p>
              <a:pPr rtl="0" eaLnBrk="1" hangingPunct="1"/>
              <a:endParaRPr lang="it-IT" altLang="en-US" dirty="0"/>
            </a:p>
          </p:txBody>
        </p:sp>
        <p:sp>
          <p:nvSpPr>
            <p:cNvPr id="43" name="Figura a mano libera 65">
              <a:extLst>
                <a:ext uri="{FF2B5EF4-FFF2-40B4-BE49-F238E27FC236}">
                  <a16:creationId xmlns:a16="http://schemas.microsoft.com/office/drawing/2014/main" id="{DC748C5B-A010-42FE-94A3-C361519813BC}"/>
                </a:ext>
              </a:extLst>
            </p:cNvPr>
            <p:cNvSpPr>
              <a:spLocks noEditPoints="1"/>
            </p:cNvSpPr>
            <p:nvPr/>
          </p:nvSpPr>
          <p:spPr bwMode="auto">
            <a:xfrm>
              <a:off x="1378236" y="2278488"/>
              <a:ext cx="358468" cy="351052"/>
            </a:xfrm>
            <a:custGeom>
              <a:avLst/>
              <a:gdLst>
                <a:gd name="T0" fmla="*/ 358468 w 188"/>
                <a:gd name="T1" fmla="*/ 181250 h 184"/>
                <a:gd name="T2" fmla="*/ 257411 w 188"/>
                <a:gd name="T3" fmla="*/ 135460 h 184"/>
                <a:gd name="T4" fmla="*/ 257411 w 188"/>
                <a:gd name="T5" fmla="*/ 125921 h 184"/>
                <a:gd name="T6" fmla="*/ 286012 w 188"/>
                <a:gd name="T7" fmla="*/ 70592 h 184"/>
                <a:gd name="T8" fmla="*/ 263131 w 188"/>
                <a:gd name="T9" fmla="*/ 5724 h 184"/>
                <a:gd name="T10" fmla="*/ 226903 w 188"/>
                <a:gd name="T11" fmla="*/ 34342 h 184"/>
                <a:gd name="T12" fmla="*/ 179234 w 188"/>
                <a:gd name="T13" fmla="*/ 104934 h 184"/>
                <a:gd name="T14" fmla="*/ 133472 w 188"/>
                <a:gd name="T15" fmla="*/ 175526 h 184"/>
                <a:gd name="T16" fmla="*/ 97244 w 188"/>
                <a:gd name="T17" fmla="*/ 160263 h 184"/>
                <a:gd name="T18" fmla="*/ 0 w 188"/>
                <a:gd name="T19" fmla="*/ 177434 h 184"/>
                <a:gd name="T20" fmla="*/ 17161 w 188"/>
                <a:gd name="T21" fmla="*/ 351052 h 184"/>
                <a:gd name="T22" fmla="*/ 114405 w 188"/>
                <a:gd name="T23" fmla="*/ 337697 h 184"/>
                <a:gd name="T24" fmla="*/ 139192 w 188"/>
                <a:gd name="T25" fmla="*/ 351052 h 184"/>
                <a:gd name="T26" fmla="*/ 143006 w 188"/>
                <a:gd name="T27" fmla="*/ 351052 h 184"/>
                <a:gd name="T28" fmla="*/ 299359 w 188"/>
                <a:gd name="T29" fmla="*/ 351052 h 184"/>
                <a:gd name="T30" fmla="*/ 333680 w 188"/>
                <a:gd name="T31" fmla="*/ 307171 h 184"/>
                <a:gd name="T32" fmla="*/ 343214 w 188"/>
                <a:gd name="T33" fmla="*/ 257565 h 184"/>
                <a:gd name="T34" fmla="*/ 348934 w 188"/>
                <a:gd name="T35" fmla="*/ 206052 h 184"/>
                <a:gd name="T36" fmla="*/ 97244 w 188"/>
                <a:gd name="T37" fmla="*/ 335789 h 184"/>
                <a:gd name="T38" fmla="*/ 15254 w 188"/>
                <a:gd name="T39" fmla="*/ 333881 h 184"/>
                <a:gd name="T40" fmla="*/ 17161 w 188"/>
                <a:gd name="T41" fmla="*/ 175526 h 184"/>
                <a:gd name="T42" fmla="*/ 99151 w 188"/>
                <a:gd name="T43" fmla="*/ 177434 h 184"/>
                <a:gd name="T44" fmla="*/ 335587 w 188"/>
                <a:gd name="T45" fmla="*/ 198421 h 184"/>
                <a:gd name="T46" fmla="*/ 333680 w 188"/>
                <a:gd name="T47" fmla="*/ 209868 h 184"/>
                <a:gd name="T48" fmla="*/ 329867 w 188"/>
                <a:gd name="T49" fmla="*/ 249934 h 184"/>
                <a:gd name="T50" fmla="*/ 327960 w 188"/>
                <a:gd name="T51" fmla="*/ 261381 h 184"/>
                <a:gd name="T52" fmla="*/ 320333 w 188"/>
                <a:gd name="T53" fmla="*/ 297631 h 184"/>
                <a:gd name="T54" fmla="*/ 318426 w 188"/>
                <a:gd name="T55" fmla="*/ 307171 h 184"/>
                <a:gd name="T56" fmla="*/ 299359 w 188"/>
                <a:gd name="T57" fmla="*/ 335789 h 184"/>
                <a:gd name="T58" fmla="*/ 133472 w 188"/>
                <a:gd name="T59" fmla="*/ 330065 h 184"/>
                <a:gd name="T60" fmla="*/ 114405 w 188"/>
                <a:gd name="T61" fmla="*/ 190789 h 184"/>
                <a:gd name="T62" fmla="*/ 137286 w 188"/>
                <a:gd name="T63" fmla="*/ 190789 h 184"/>
                <a:gd name="T64" fmla="*/ 169700 w 188"/>
                <a:gd name="T65" fmla="*/ 152631 h 184"/>
                <a:gd name="T66" fmla="*/ 192581 w 188"/>
                <a:gd name="T67" fmla="*/ 112566 h 184"/>
                <a:gd name="T68" fmla="*/ 247877 w 188"/>
                <a:gd name="T69" fmla="*/ 19079 h 184"/>
                <a:gd name="T70" fmla="*/ 272664 w 188"/>
                <a:gd name="T71" fmla="*/ 66776 h 184"/>
                <a:gd name="T72" fmla="*/ 244063 w 188"/>
                <a:gd name="T73" fmla="*/ 145000 h 184"/>
                <a:gd name="T74" fmla="*/ 308893 w 188"/>
                <a:gd name="T75" fmla="*/ 150723 h 184"/>
                <a:gd name="T76" fmla="*/ 335587 w 188"/>
                <a:gd name="T77" fmla="*/ 198421 h 18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88" h="184">
                  <a:moveTo>
                    <a:pt x="183" y="108"/>
                  </a:moveTo>
                  <a:cubicBezTo>
                    <a:pt x="185" y="105"/>
                    <a:pt x="188" y="101"/>
                    <a:pt x="188" y="95"/>
                  </a:cubicBezTo>
                  <a:cubicBezTo>
                    <a:pt x="188" y="78"/>
                    <a:pt x="172" y="72"/>
                    <a:pt x="163" y="71"/>
                  </a:cubicBezTo>
                  <a:cubicBezTo>
                    <a:pt x="135" y="71"/>
                    <a:pt x="135" y="71"/>
                    <a:pt x="135" y="71"/>
                  </a:cubicBezTo>
                  <a:cubicBezTo>
                    <a:pt x="135" y="71"/>
                    <a:pt x="135" y="71"/>
                    <a:pt x="135" y="71"/>
                  </a:cubicBezTo>
                  <a:cubicBezTo>
                    <a:pt x="133" y="69"/>
                    <a:pt x="135" y="66"/>
                    <a:pt x="135" y="66"/>
                  </a:cubicBezTo>
                  <a:cubicBezTo>
                    <a:pt x="135" y="66"/>
                    <a:pt x="135" y="66"/>
                    <a:pt x="135" y="66"/>
                  </a:cubicBezTo>
                  <a:cubicBezTo>
                    <a:pt x="136" y="66"/>
                    <a:pt x="144" y="55"/>
                    <a:pt x="150" y="37"/>
                  </a:cubicBezTo>
                  <a:cubicBezTo>
                    <a:pt x="157" y="18"/>
                    <a:pt x="140" y="4"/>
                    <a:pt x="139" y="3"/>
                  </a:cubicBezTo>
                  <a:cubicBezTo>
                    <a:pt x="138" y="3"/>
                    <a:pt x="138" y="3"/>
                    <a:pt x="138" y="3"/>
                  </a:cubicBezTo>
                  <a:cubicBezTo>
                    <a:pt x="138" y="3"/>
                    <a:pt x="132" y="0"/>
                    <a:pt x="126" y="4"/>
                  </a:cubicBezTo>
                  <a:cubicBezTo>
                    <a:pt x="122" y="6"/>
                    <a:pt x="119" y="11"/>
                    <a:pt x="119" y="18"/>
                  </a:cubicBezTo>
                  <a:cubicBezTo>
                    <a:pt x="117" y="34"/>
                    <a:pt x="103" y="48"/>
                    <a:pt x="97" y="53"/>
                  </a:cubicBezTo>
                  <a:cubicBezTo>
                    <a:pt x="96" y="54"/>
                    <a:pt x="95" y="54"/>
                    <a:pt x="94" y="55"/>
                  </a:cubicBezTo>
                  <a:cubicBezTo>
                    <a:pt x="90" y="59"/>
                    <a:pt x="85" y="69"/>
                    <a:pt x="82" y="76"/>
                  </a:cubicBezTo>
                  <a:cubicBezTo>
                    <a:pt x="79" y="81"/>
                    <a:pt x="73" y="89"/>
                    <a:pt x="70" y="92"/>
                  </a:cubicBezTo>
                  <a:cubicBezTo>
                    <a:pt x="67" y="92"/>
                    <a:pt x="63" y="92"/>
                    <a:pt x="60" y="92"/>
                  </a:cubicBezTo>
                  <a:cubicBezTo>
                    <a:pt x="59" y="88"/>
                    <a:pt x="55" y="84"/>
                    <a:pt x="51" y="84"/>
                  </a:cubicBezTo>
                  <a:cubicBezTo>
                    <a:pt x="9" y="84"/>
                    <a:pt x="9" y="84"/>
                    <a:pt x="9" y="84"/>
                  </a:cubicBezTo>
                  <a:cubicBezTo>
                    <a:pt x="4" y="84"/>
                    <a:pt x="0" y="88"/>
                    <a:pt x="0" y="93"/>
                  </a:cubicBezTo>
                  <a:cubicBezTo>
                    <a:pt x="0" y="175"/>
                    <a:pt x="0" y="175"/>
                    <a:pt x="0" y="175"/>
                  </a:cubicBezTo>
                  <a:cubicBezTo>
                    <a:pt x="0" y="180"/>
                    <a:pt x="4" y="184"/>
                    <a:pt x="9" y="184"/>
                  </a:cubicBezTo>
                  <a:cubicBezTo>
                    <a:pt x="51" y="184"/>
                    <a:pt x="51" y="184"/>
                    <a:pt x="51" y="184"/>
                  </a:cubicBezTo>
                  <a:cubicBezTo>
                    <a:pt x="56" y="184"/>
                    <a:pt x="59" y="181"/>
                    <a:pt x="60" y="177"/>
                  </a:cubicBezTo>
                  <a:cubicBezTo>
                    <a:pt x="62" y="177"/>
                    <a:pt x="63" y="175"/>
                    <a:pt x="64" y="175"/>
                  </a:cubicBezTo>
                  <a:cubicBezTo>
                    <a:pt x="65" y="177"/>
                    <a:pt x="67" y="181"/>
                    <a:pt x="73" y="184"/>
                  </a:cubicBezTo>
                  <a:cubicBezTo>
                    <a:pt x="74" y="184"/>
                    <a:pt x="74" y="184"/>
                    <a:pt x="74" y="184"/>
                  </a:cubicBezTo>
                  <a:cubicBezTo>
                    <a:pt x="75" y="184"/>
                    <a:pt x="75" y="184"/>
                    <a:pt x="75" y="184"/>
                  </a:cubicBezTo>
                  <a:cubicBezTo>
                    <a:pt x="75" y="184"/>
                    <a:pt x="103" y="184"/>
                    <a:pt x="129" y="184"/>
                  </a:cubicBezTo>
                  <a:cubicBezTo>
                    <a:pt x="142" y="184"/>
                    <a:pt x="153" y="184"/>
                    <a:pt x="157" y="184"/>
                  </a:cubicBezTo>
                  <a:cubicBezTo>
                    <a:pt x="165" y="184"/>
                    <a:pt x="170" y="180"/>
                    <a:pt x="172" y="177"/>
                  </a:cubicBezTo>
                  <a:cubicBezTo>
                    <a:pt x="176" y="172"/>
                    <a:pt x="176" y="165"/>
                    <a:pt x="175" y="161"/>
                  </a:cubicBezTo>
                  <a:cubicBezTo>
                    <a:pt x="181" y="156"/>
                    <a:pt x="181" y="147"/>
                    <a:pt x="181" y="143"/>
                  </a:cubicBezTo>
                  <a:cubicBezTo>
                    <a:pt x="182" y="140"/>
                    <a:pt x="181" y="138"/>
                    <a:pt x="180" y="135"/>
                  </a:cubicBezTo>
                  <a:cubicBezTo>
                    <a:pt x="183" y="133"/>
                    <a:pt x="186" y="127"/>
                    <a:pt x="186" y="120"/>
                  </a:cubicBezTo>
                  <a:cubicBezTo>
                    <a:pt x="187" y="115"/>
                    <a:pt x="185" y="110"/>
                    <a:pt x="183" y="108"/>
                  </a:cubicBezTo>
                  <a:close/>
                  <a:moveTo>
                    <a:pt x="52" y="175"/>
                  </a:moveTo>
                  <a:cubicBezTo>
                    <a:pt x="52" y="176"/>
                    <a:pt x="52" y="176"/>
                    <a:pt x="51" y="176"/>
                  </a:cubicBezTo>
                  <a:cubicBezTo>
                    <a:pt x="9" y="176"/>
                    <a:pt x="9" y="176"/>
                    <a:pt x="9" y="176"/>
                  </a:cubicBezTo>
                  <a:cubicBezTo>
                    <a:pt x="9" y="176"/>
                    <a:pt x="8" y="176"/>
                    <a:pt x="8" y="175"/>
                  </a:cubicBezTo>
                  <a:cubicBezTo>
                    <a:pt x="8" y="93"/>
                    <a:pt x="8" y="93"/>
                    <a:pt x="8" y="93"/>
                  </a:cubicBezTo>
                  <a:cubicBezTo>
                    <a:pt x="8" y="93"/>
                    <a:pt x="9" y="92"/>
                    <a:pt x="9" y="92"/>
                  </a:cubicBezTo>
                  <a:cubicBezTo>
                    <a:pt x="51" y="92"/>
                    <a:pt x="51" y="92"/>
                    <a:pt x="51" y="92"/>
                  </a:cubicBezTo>
                  <a:cubicBezTo>
                    <a:pt x="52" y="92"/>
                    <a:pt x="52" y="93"/>
                    <a:pt x="52" y="93"/>
                  </a:cubicBezTo>
                  <a:lnTo>
                    <a:pt x="52" y="175"/>
                  </a:lnTo>
                  <a:close/>
                  <a:moveTo>
                    <a:pt x="176" y="104"/>
                  </a:moveTo>
                  <a:cubicBezTo>
                    <a:pt x="172" y="107"/>
                    <a:pt x="172" y="107"/>
                    <a:pt x="172" y="107"/>
                  </a:cubicBezTo>
                  <a:cubicBezTo>
                    <a:pt x="175" y="110"/>
                    <a:pt x="175" y="110"/>
                    <a:pt x="175" y="110"/>
                  </a:cubicBezTo>
                  <a:cubicBezTo>
                    <a:pt x="176" y="111"/>
                    <a:pt x="179" y="114"/>
                    <a:pt x="178" y="120"/>
                  </a:cubicBezTo>
                  <a:cubicBezTo>
                    <a:pt x="178" y="127"/>
                    <a:pt x="173" y="131"/>
                    <a:pt x="173" y="131"/>
                  </a:cubicBezTo>
                  <a:cubicBezTo>
                    <a:pt x="167" y="133"/>
                    <a:pt x="167" y="133"/>
                    <a:pt x="167" y="133"/>
                  </a:cubicBezTo>
                  <a:cubicBezTo>
                    <a:pt x="172" y="137"/>
                    <a:pt x="172" y="137"/>
                    <a:pt x="172" y="137"/>
                  </a:cubicBezTo>
                  <a:cubicBezTo>
                    <a:pt x="172" y="138"/>
                    <a:pt x="174" y="140"/>
                    <a:pt x="173" y="144"/>
                  </a:cubicBezTo>
                  <a:cubicBezTo>
                    <a:pt x="173" y="147"/>
                    <a:pt x="172" y="154"/>
                    <a:pt x="168" y="156"/>
                  </a:cubicBezTo>
                  <a:cubicBezTo>
                    <a:pt x="164" y="158"/>
                    <a:pt x="164" y="158"/>
                    <a:pt x="164" y="158"/>
                  </a:cubicBezTo>
                  <a:cubicBezTo>
                    <a:pt x="167" y="161"/>
                    <a:pt x="167" y="161"/>
                    <a:pt x="167" y="161"/>
                  </a:cubicBezTo>
                  <a:cubicBezTo>
                    <a:pt x="168" y="163"/>
                    <a:pt x="168" y="169"/>
                    <a:pt x="165" y="173"/>
                  </a:cubicBezTo>
                  <a:cubicBezTo>
                    <a:pt x="164" y="175"/>
                    <a:pt x="161" y="176"/>
                    <a:pt x="157" y="176"/>
                  </a:cubicBezTo>
                  <a:cubicBezTo>
                    <a:pt x="144" y="176"/>
                    <a:pt x="84" y="176"/>
                    <a:pt x="76" y="176"/>
                  </a:cubicBezTo>
                  <a:cubicBezTo>
                    <a:pt x="73" y="175"/>
                    <a:pt x="71" y="174"/>
                    <a:pt x="70" y="173"/>
                  </a:cubicBezTo>
                  <a:cubicBezTo>
                    <a:pt x="69" y="172"/>
                    <a:pt x="67" y="167"/>
                    <a:pt x="60" y="167"/>
                  </a:cubicBezTo>
                  <a:cubicBezTo>
                    <a:pt x="60" y="100"/>
                    <a:pt x="60" y="100"/>
                    <a:pt x="60" y="100"/>
                  </a:cubicBezTo>
                  <a:cubicBezTo>
                    <a:pt x="64" y="100"/>
                    <a:pt x="71" y="100"/>
                    <a:pt x="71" y="100"/>
                  </a:cubicBezTo>
                  <a:cubicBezTo>
                    <a:pt x="72" y="100"/>
                    <a:pt x="72" y="100"/>
                    <a:pt x="72" y="100"/>
                  </a:cubicBezTo>
                  <a:cubicBezTo>
                    <a:pt x="74" y="99"/>
                    <a:pt x="74" y="99"/>
                    <a:pt x="74" y="99"/>
                  </a:cubicBezTo>
                  <a:cubicBezTo>
                    <a:pt x="74" y="99"/>
                    <a:pt x="85" y="88"/>
                    <a:pt x="89" y="80"/>
                  </a:cubicBezTo>
                  <a:cubicBezTo>
                    <a:pt x="93" y="72"/>
                    <a:pt x="96" y="63"/>
                    <a:pt x="100" y="61"/>
                  </a:cubicBezTo>
                  <a:cubicBezTo>
                    <a:pt x="100" y="60"/>
                    <a:pt x="101" y="60"/>
                    <a:pt x="101" y="59"/>
                  </a:cubicBezTo>
                  <a:cubicBezTo>
                    <a:pt x="108" y="54"/>
                    <a:pt x="124" y="38"/>
                    <a:pt x="127" y="19"/>
                  </a:cubicBezTo>
                  <a:cubicBezTo>
                    <a:pt x="127" y="14"/>
                    <a:pt x="128" y="12"/>
                    <a:pt x="130" y="10"/>
                  </a:cubicBezTo>
                  <a:cubicBezTo>
                    <a:pt x="132" y="9"/>
                    <a:pt x="134" y="10"/>
                    <a:pt x="135" y="10"/>
                  </a:cubicBezTo>
                  <a:cubicBezTo>
                    <a:pt x="137" y="12"/>
                    <a:pt x="147" y="22"/>
                    <a:pt x="143" y="35"/>
                  </a:cubicBezTo>
                  <a:cubicBezTo>
                    <a:pt x="137" y="51"/>
                    <a:pt x="129" y="61"/>
                    <a:pt x="129" y="61"/>
                  </a:cubicBezTo>
                  <a:cubicBezTo>
                    <a:pt x="127" y="64"/>
                    <a:pt x="124" y="70"/>
                    <a:pt x="128" y="76"/>
                  </a:cubicBezTo>
                  <a:cubicBezTo>
                    <a:pt x="130" y="79"/>
                    <a:pt x="133" y="79"/>
                    <a:pt x="135" y="79"/>
                  </a:cubicBezTo>
                  <a:cubicBezTo>
                    <a:pt x="162" y="79"/>
                    <a:pt x="162" y="79"/>
                    <a:pt x="162" y="79"/>
                  </a:cubicBezTo>
                  <a:cubicBezTo>
                    <a:pt x="163" y="79"/>
                    <a:pt x="180" y="81"/>
                    <a:pt x="180" y="95"/>
                  </a:cubicBezTo>
                  <a:cubicBezTo>
                    <a:pt x="180" y="101"/>
                    <a:pt x="176" y="104"/>
                    <a:pt x="176" y="104"/>
                  </a:cubicBezTo>
                  <a:close/>
                </a:path>
              </a:pathLst>
            </a:custGeom>
            <a:solidFill>
              <a:schemeClr val="tx1"/>
            </a:solidFill>
            <a:ln w="9525">
              <a:solidFill>
                <a:schemeClr val="tx1"/>
              </a:solidFill>
              <a:round/>
              <a:headEnd/>
              <a:tailEnd/>
            </a:ln>
          </p:spPr>
          <p:txBody>
            <a:bodyPr rtlCol="0"/>
            <a:lstStyle/>
            <a:p>
              <a:pPr rtl="0"/>
              <a:endParaRPr lang="it-IT" dirty="0"/>
            </a:p>
          </p:txBody>
        </p:sp>
        <p:sp>
          <p:nvSpPr>
            <p:cNvPr id="45" name="Ovale 68">
              <a:extLst>
                <a:ext uri="{FF2B5EF4-FFF2-40B4-BE49-F238E27FC236}">
                  <a16:creationId xmlns:a16="http://schemas.microsoft.com/office/drawing/2014/main" id="{2C8CF75B-4297-4F4C-BB5C-0BE87F16888D}"/>
                </a:ext>
                <a:ext uri="{C183D7F6-B498-43B3-948B-1728B52AA6E4}">
                  <adec:decorative xmlns:adec="http://schemas.microsoft.com/office/drawing/2017/decorative" val="1"/>
                </a:ext>
              </a:extLst>
            </p:cNvPr>
            <p:cNvSpPr>
              <a:spLocks noChangeArrowheads="1"/>
            </p:cNvSpPr>
            <p:nvPr/>
          </p:nvSpPr>
          <p:spPr bwMode="auto">
            <a:xfrm>
              <a:off x="1138237" y="3036069"/>
              <a:ext cx="823913" cy="823912"/>
            </a:xfrm>
            <a:prstGeom prst="ellipse">
              <a:avLst/>
            </a:prstGeom>
            <a:solidFill>
              <a:srgbClr val="FFFFFF">
                <a:alpha val="20000"/>
              </a:srgbClr>
            </a:solidFill>
            <a:ln>
              <a:noFill/>
            </a:ln>
          </p:spPr>
          <p:txBody>
            <a:bodyPr rtlCol="0"/>
            <a:lstStyle>
              <a:lvl1pPr>
                <a:defRPr>
                  <a:solidFill>
                    <a:schemeClr val="tx1"/>
                  </a:solidFill>
                  <a:latin typeface="Open Sans Light" pitchFamily="34" charset="0"/>
                </a:defRPr>
              </a:lvl1pPr>
              <a:lvl2pPr marL="742950" indent="-285750">
                <a:defRPr>
                  <a:solidFill>
                    <a:schemeClr val="tx1"/>
                  </a:solidFill>
                  <a:latin typeface="Open Sans Light" pitchFamily="34" charset="0"/>
                </a:defRPr>
              </a:lvl2pPr>
              <a:lvl3pPr marL="1143000" indent="-228600">
                <a:defRPr>
                  <a:solidFill>
                    <a:schemeClr val="tx1"/>
                  </a:solidFill>
                  <a:latin typeface="Open Sans Light" pitchFamily="34" charset="0"/>
                </a:defRPr>
              </a:lvl3pPr>
              <a:lvl4pPr marL="1600200" indent="-228600">
                <a:defRPr>
                  <a:solidFill>
                    <a:schemeClr val="tx1"/>
                  </a:solidFill>
                  <a:latin typeface="Open Sans Light" pitchFamily="34" charset="0"/>
                </a:defRPr>
              </a:lvl4pPr>
              <a:lvl5pPr marL="2057400" indent="-228600">
                <a:defRPr>
                  <a:solidFill>
                    <a:schemeClr val="tx1"/>
                  </a:solidFill>
                  <a:latin typeface="Open Sans Light" pitchFamily="34" charset="0"/>
                </a:defRPr>
              </a:lvl5pPr>
              <a:lvl6pPr marL="2514600" indent="-228600" fontAlgn="base">
                <a:spcBef>
                  <a:spcPct val="0"/>
                </a:spcBef>
                <a:spcAft>
                  <a:spcPct val="0"/>
                </a:spcAft>
                <a:defRPr>
                  <a:solidFill>
                    <a:schemeClr val="tx1"/>
                  </a:solidFill>
                  <a:latin typeface="Open Sans Light" pitchFamily="34" charset="0"/>
                </a:defRPr>
              </a:lvl6pPr>
              <a:lvl7pPr marL="2971800" indent="-228600" fontAlgn="base">
                <a:spcBef>
                  <a:spcPct val="0"/>
                </a:spcBef>
                <a:spcAft>
                  <a:spcPct val="0"/>
                </a:spcAft>
                <a:defRPr>
                  <a:solidFill>
                    <a:schemeClr val="tx1"/>
                  </a:solidFill>
                  <a:latin typeface="Open Sans Light" pitchFamily="34" charset="0"/>
                </a:defRPr>
              </a:lvl7pPr>
              <a:lvl8pPr marL="3429000" indent="-228600" fontAlgn="base">
                <a:spcBef>
                  <a:spcPct val="0"/>
                </a:spcBef>
                <a:spcAft>
                  <a:spcPct val="0"/>
                </a:spcAft>
                <a:defRPr>
                  <a:solidFill>
                    <a:schemeClr val="tx1"/>
                  </a:solidFill>
                  <a:latin typeface="Open Sans Light" pitchFamily="34" charset="0"/>
                </a:defRPr>
              </a:lvl8pPr>
              <a:lvl9pPr marL="3886200" indent="-228600" fontAlgn="base">
                <a:spcBef>
                  <a:spcPct val="0"/>
                </a:spcBef>
                <a:spcAft>
                  <a:spcPct val="0"/>
                </a:spcAft>
                <a:defRPr>
                  <a:solidFill>
                    <a:schemeClr val="tx1"/>
                  </a:solidFill>
                  <a:latin typeface="Open Sans Light" pitchFamily="34" charset="0"/>
                </a:defRPr>
              </a:lvl9pPr>
            </a:lstStyle>
            <a:p>
              <a:pPr rtl="0" eaLnBrk="1" hangingPunct="1"/>
              <a:endParaRPr lang="it-IT" altLang="en-US" dirty="0"/>
            </a:p>
          </p:txBody>
        </p:sp>
        <p:grpSp>
          <p:nvGrpSpPr>
            <p:cNvPr id="46" name="Gruppo 45" descr="Orologio">
              <a:extLst>
                <a:ext uri="{FF2B5EF4-FFF2-40B4-BE49-F238E27FC236}">
                  <a16:creationId xmlns:a16="http://schemas.microsoft.com/office/drawing/2014/main" id="{1C027AC2-76F8-4218-8C73-C8413E8B412B}"/>
                </a:ext>
              </a:extLst>
            </p:cNvPr>
            <p:cNvGrpSpPr/>
            <p:nvPr/>
          </p:nvGrpSpPr>
          <p:grpSpPr bwMode="auto">
            <a:xfrm>
              <a:off x="1376227" y="3270522"/>
              <a:ext cx="343634" cy="344872"/>
              <a:chOff x="9155465" y="4372601"/>
              <a:chExt cx="343634" cy="344872"/>
            </a:xfrm>
            <a:solidFill>
              <a:schemeClr val="tx1"/>
            </a:solidFill>
          </p:grpSpPr>
          <p:sp>
            <p:nvSpPr>
              <p:cNvPr id="47" name="Figura a mano libera 158">
                <a:extLst>
                  <a:ext uri="{FF2B5EF4-FFF2-40B4-BE49-F238E27FC236}">
                    <a16:creationId xmlns:a16="http://schemas.microsoft.com/office/drawing/2014/main" id="{C75923E9-28C4-400A-99FC-AAC15C61ED8A}"/>
                  </a:ext>
                </a:extLst>
              </p:cNvPr>
              <p:cNvSpPr>
                <a:spLocks noEditPoints="1"/>
              </p:cNvSpPr>
              <p:nvPr/>
            </p:nvSpPr>
            <p:spPr bwMode="auto">
              <a:xfrm>
                <a:off x="9379198" y="4372601"/>
                <a:ext cx="119901" cy="101360"/>
              </a:xfrm>
              <a:custGeom>
                <a:avLst/>
                <a:gdLst>
                  <a:gd name="T0" fmla="*/ 50 w 63"/>
                  <a:gd name="T1" fmla="*/ 53 h 53"/>
                  <a:gd name="T2" fmla="*/ 47 w 63"/>
                  <a:gd name="T3" fmla="*/ 49 h 53"/>
                  <a:gd name="T4" fmla="*/ 4 w 63"/>
                  <a:gd name="T5" fmla="*/ 15 h 53"/>
                  <a:gd name="T6" fmla="*/ 0 w 63"/>
                  <a:gd name="T7" fmla="*/ 14 h 53"/>
                  <a:gd name="T8" fmla="*/ 2 w 63"/>
                  <a:gd name="T9" fmla="*/ 10 h 53"/>
                  <a:gd name="T10" fmla="*/ 19 w 63"/>
                  <a:gd name="T11" fmla="*/ 0 h 53"/>
                  <a:gd name="T12" fmla="*/ 42 w 63"/>
                  <a:gd name="T13" fmla="*/ 11 h 53"/>
                  <a:gd name="T14" fmla="*/ 52 w 63"/>
                  <a:gd name="T15" fmla="*/ 50 h 53"/>
                  <a:gd name="T16" fmla="*/ 50 w 63"/>
                  <a:gd name="T17" fmla="*/ 53 h 53"/>
                  <a:gd name="T18" fmla="*/ 10 w 63"/>
                  <a:gd name="T19" fmla="*/ 11 h 53"/>
                  <a:gd name="T20" fmla="*/ 50 w 63"/>
                  <a:gd name="T21" fmla="*/ 42 h 53"/>
                  <a:gd name="T22" fmla="*/ 39 w 63"/>
                  <a:gd name="T23" fmla="*/ 16 h 53"/>
                  <a:gd name="T24" fmla="*/ 19 w 63"/>
                  <a:gd name="T25" fmla="*/ 6 h 53"/>
                  <a:gd name="T26" fmla="*/ 10 w 63"/>
                  <a:gd name="T27" fmla="*/ 11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53">
                    <a:moveTo>
                      <a:pt x="50" y="53"/>
                    </a:moveTo>
                    <a:cubicBezTo>
                      <a:pt x="47" y="49"/>
                      <a:pt x="47" y="49"/>
                      <a:pt x="47" y="49"/>
                    </a:cubicBezTo>
                    <a:cubicBezTo>
                      <a:pt x="37" y="33"/>
                      <a:pt x="22" y="21"/>
                      <a:pt x="4" y="15"/>
                    </a:cubicBezTo>
                    <a:cubicBezTo>
                      <a:pt x="0" y="14"/>
                      <a:pt x="0" y="14"/>
                      <a:pt x="0" y="14"/>
                    </a:cubicBezTo>
                    <a:cubicBezTo>
                      <a:pt x="2" y="10"/>
                      <a:pt x="2" y="10"/>
                      <a:pt x="2" y="10"/>
                    </a:cubicBezTo>
                    <a:cubicBezTo>
                      <a:pt x="6" y="5"/>
                      <a:pt x="11" y="0"/>
                      <a:pt x="19" y="0"/>
                    </a:cubicBezTo>
                    <a:cubicBezTo>
                      <a:pt x="26" y="0"/>
                      <a:pt x="33" y="4"/>
                      <a:pt x="42" y="11"/>
                    </a:cubicBezTo>
                    <a:cubicBezTo>
                      <a:pt x="63" y="27"/>
                      <a:pt x="61" y="38"/>
                      <a:pt x="52" y="50"/>
                    </a:cubicBezTo>
                    <a:lnTo>
                      <a:pt x="50" y="53"/>
                    </a:lnTo>
                    <a:close/>
                    <a:moveTo>
                      <a:pt x="10" y="11"/>
                    </a:moveTo>
                    <a:cubicBezTo>
                      <a:pt x="26" y="17"/>
                      <a:pt x="40" y="28"/>
                      <a:pt x="50" y="42"/>
                    </a:cubicBezTo>
                    <a:cubicBezTo>
                      <a:pt x="54" y="36"/>
                      <a:pt x="55" y="29"/>
                      <a:pt x="39" y="16"/>
                    </a:cubicBezTo>
                    <a:cubicBezTo>
                      <a:pt x="30" y="9"/>
                      <a:pt x="24" y="6"/>
                      <a:pt x="19" y="6"/>
                    </a:cubicBezTo>
                    <a:cubicBezTo>
                      <a:pt x="16" y="6"/>
                      <a:pt x="13" y="8"/>
                      <a:pt x="10" y="11"/>
                    </a:cubicBezTo>
                    <a:close/>
                  </a:path>
                </a:pathLst>
              </a:custGeom>
              <a:grpFill/>
              <a:ln w="6350">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sp>
            <p:nvSpPr>
              <p:cNvPr id="48" name="Figura a mano libera 159">
                <a:extLst>
                  <a:ext uri="{FF2B5EF4-FFF2-40B4-BE49-F238E27FC236}">
                    <a16:creationId xmlns:a16="http://schemas.microsoft.com/office/drawing/2014/main" id="{FEFFD0C9-5B02-425B-A466-52E458FDDD1A}"/>
                  </a:ext>
                </a:extLst>
              </p:cNvPr>
              <p:cNvSpPr>
                <a:spLocks noEditPoints="1"/>
              </p:cNvSpPr>
              <p:nvPr/>
            </p:nvSpPr>
            <p:spPr bwMode="auto">
              <a:xfrm>
                <a:off x="9155465" y="4372601"/>
                <a:ext cx="119901" cy="101360"/>
              </a:xfrm>
              <a:custGeom>
                <a:avLst/>
                <a:gdLst>
                  <a:gd name="T0" fmla="*/ 13 w 63"/>
                  <a:gd name="T1" fmla="*/ 53 h 53"/>
                  <a:gd name="T2" fmla="*/ 10 w 63"/>
                  <a:gd name="T3" fmla="*/ 50 h 53"/>
                  <a:gd name="T4" fmla="*/ 20 w 63"/>
                  <a:gd name="T5" fmla="*/ 11 h 53"/>
                  <a:gd name="T6" fmla="*/ 44 w 63"/>
                  <a:gd name="T7" fmla="*/ 0 h 53"/>
                  <a:gd name="T8" fmla="*/ 60 w 63"/>
                  <a:gd name="T9" fmla="*/ 10 h 53"/>
                  <a:gd name="T10" fmla="*/ 63 w 63"/>
                  <a:gd name="T11" fmla="*/ 14 h 53"/>
                  <a:gd name="T12" fmla="*/ 59 w 63"/>
                  <a:gd name="T13" fmla="*/ 15 h 53"/>
                  <a:gd name="T14" fmla="*/ 15 w 63"/>
                  <a:gd name="T15" fmla="*/ 49 h 53"/>
                  <a:gd name="T16" fmla="*/ 13 w 63"/>
                  <a:gd name="T17" fmla="*/ 53 h 53"/>
                  <a:gd name="T18" fmla="*/ 44 w 63"/>
                  <a:gd name="T19" fmla="*/ 6 h 53"/>
                  <a:gd name="T20" fmla="*/ 24 w 63"/>
                  <a:gd name="T21" fmla="*/ 16 h 53"/>
                  <a:gd name="T22" fmla="*/ 13 w 63"/>
                  <a:gd name="T23" fmla="*/ 42 h 53"/>
                  <a:gd name="T24" fmla="*/ 53 w 63"/>
                  <a:gd name="T25" fmla="*/ 11 h 53"/>
                  <a:gd name="T26" fmla="*/ 44 w 63"/>
                  <a:gd name="T27" fmla="*/ 6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53">
                    <a:moveTo>
                      <a:pt x="13" y="53"/>
                    </a:moveTo>
                    <a:cubicBezTo>
                      <a:pt x="10" y="50"/>
                      <a:pt x="10" y="50"/>
                      <a:pt x="10" y="50"/>
                    </a:cubicBezTo>
                    <a:cubicBezTo>
                      <a:pt x="2" y="38"/>
                      <a:pt x="0" y="27"/>
                      <a:pt x="20" y="11"/>
                    </a:cubicBezTo>
                    <a:cubicBezTo>
                      <a:pt x="30" y="4"/>
                      <a:pt x="37" y="0"/>
                      <a:pt x="44" y="0"/>
                    </a:cubicBezTo>
                    <a:cubicBezTo>
                      <a:pt x="51" y="0"/>
                      <a:pt x="56" y="5"/>
                      <a:pt x="60" y="10"/>
                    </a:cubicBezTo>
                    <a:cubicBezTo>
                      <a:pt x="63" y="14"/>
                      <a:pt x="63" y="14"/>
                      <a:pt x="63" y="14"/>
                    </a:cubicBezTo>
                    <a:cubicBezTo>
                      <a:pt x="59" y="15"/>
                      <a:pt x="59" y="15"/>
                      <a:pt x="59" y="15"/>
                    </a:cubicBezTo>
                    <a:cubicBezTo>
                      <a:pt x="41" y="21"/>
                      <a:pt x="26" y="33"/>
                      <a:pt x="15" y="49"/>
                    </a:cubicBezTo>
                    <a:lnTo>
                      <a:pt x="13" y="53"/>
                    </a:lnTo>
                    <a:close/>
                    <a:moveTo>
                      <a:pt x="44" y="6"/>
                    </a:moveTo>
                    <a:cubicBezTo>
                      <a:pt x="39" y="6"/>
                      <a:pt x="32" y="9"/>
                      <a:pt x="24" y="16"/>
                    </a:cubicBezTo>
                    <a:cubicBezTo>
                      <a:pt x="8" y="29"/>
                      <a:pt x="9" y="36"/>
                      <a:pt x="13" y="42"/>
                    </a:cubicBezTo>
                    <a:cubicBezTo>
                      <a:pt x="23" y="28"/>
                      <a:pt x="37" y="17"/>
                      <a:pt x="53" y="11"/>
                    </a:cubicBezTo>
                    <a:cubicBezTo>
                      <a:pt x="50" y="8"/>
                      <a:pt x="47" y="6"/>
                      <a:pt x="44" y="6"/>
                    </a:cubicBezTo>
                    <a:close/>
                  </a:path>
                </a:pathLst>
              </a:custGeom>
              <a:grpFill/>
              <a:ln w="6350">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sp>
            <p:nvSpPr>
              <p:cNvPr id="49" name="Figura a mano libera 160">
                <a:extLst>
                  <a:ext uri="{FF2B5EF4-FFF2-40B4-BE49-F238E27FC236}">
                    <a16:creationId xmlns:a16="http://schemas.microsoft.com/office/drawing/2014/main" id="{6473D043-28E1-435C-A0EB-1B87812C54AA}"/>
                  </a:ext>
                </a:extLst>
              </p:cNvPr>
              <p:cNvSpPr>
                <a:spLocks/>
              </p:cNvSpPr>
              <p:nvPr/>
            </p:nvSpPr>
            <p:spPr bwMode="auto">
              <a:xfrm>
                <a:off x="9196256" y="4671737"/>
                <a:ext cx="43263" cy="44500"/>
              </a:xfrm>
              <a:custGeom>
                <a:avLst/>
                <a:gdLst>
                  <a:gd name="T0" fmla="*/ 6 w 35"/>
                  <a:gd name="T1" fmla="*/ 36 h 36"/>
                  <a:gd name="T2" fmla="*/ 0 w 35"/>
                  <a:gd name="T3" fmla="*/ 30 h 36"/>
                  <a:gd name="T4" fmla="*/ 29 w 35"/>
                  <a:gd name="T5" fmla="*/ 0 h 36"/>
                  <a:gd name="T6" fmla="*/ 35 w 35"/>
                  <a:gd name="T7" fmla="*/ 8 h 36"/>
                  <a:gd name="T8" fmla="*/ 6 w 35"/>
                  <a:gd name="T9" fmla="*/ 36 h 36"/>
                </a:gdLst>
                <a:ahLst/>
                <a:cxnLst>
                  <a:cxn ang="0">
                    <a:pos x="T0" y="T1"/>
                  </a:cxn>
                  <a:cxn ang="0">
                    <a:pos x="T2" y="T3"/>
                  </a:cxn>
                  <a:cxn ang="0">
                    <a:pos x="T4" y="T5"/>
                  </a:cxn>
                  <a:cxn ang="0">
                    <a:pos x="T6" y="T7"/>
                  </a:cxn>
                  <a:cxn ang="0">
                    <a:pos x="T8" y="T9"/>
                  </a:cxn>
                </a:cxnLst>
                <a:rect l="0" t="0" r="r" b="b"/>
                <a:pathLst>
                  <a:path w="35" h="36">
                    <a:moveTo>
                      <a:pt x="6" y="36"/>
                    </a:moveTo>
                    <a:lnTo>
                      <a:pt x="0" y="30"/>
                    </a:lnTo>
                    <a:lnTo>
                      <a:pt x="29" y="0"/>
                    </a:lnTo>
                    <a:lnTo>
                      <a:pt x="35" y="8"/>
                    </a:lnTo>
                    <a:lnTo>
                      <a:pt x="6" y="36"/>
                    </a:lnTo>
                    <a:close/>
                  </a:path>
                </a:pathLst>
              </a:custGeom>
              <a:grpFill/>
              <a:ln w="6350">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sp>
            <p:nvSpPr>
              <p:cNvPr id="50" name="Figura a mano libera 161">
                <a:extLst>
                  <a:ext uri="{FF2B5EF4-FFF2-40B4-BE49-F238E27FC236}">
                    <a16:creationId xmlns:a16="http://schemas.microsoft.com/office/drawing/2014/main" id="{75DE641E-F64A-4A42-8BDF-F61276A87FA7}"/>
                  </a:ext>
                </a:extLst>
              </p:cNvPr>
              <p:cNvSpPr>
                <a:spLocks/>
              </p:cNvSpPr>
              <p:nvPr/>
            </p:nvSpPr>
            <p:spPr bwMode="auto">
              <a:xfrm>
                <a:off x="9413809" y="4671737"/>
                <a:ext cx="45736" cy="45736"/>
              </a:xfrm>
              <a:custGeom>
                <a:avLst/>
                <a:gdLst>
                  <a:gd name="T0" fmla="*/ 29 w 37"/>
                  <a:gd name="T1" fmla="*/ 37 h 37"/>
                  <a:gd name="T2" fmla="*/ 0 w 37"/>
                  <a:gd name="T3" fmla="*/ 8 h 37"/>
                  <a:gd name="T4" fmla="*/ 6 w 37"/>
                  <a:gd name="T5" fmla="*/ 0 h 37"/>
                  <a:gd name="T6" fmla="*/ 37 w 37"/>
                  <a:gd name="T7" fmla="*/ 31 h 37"/>
                  <a:gd name="T8" fmla="*/ 29 w 37"/>
                  <a:gd name="T9" fmla="*/ 37 h 37"/>
                </a:gdLst>
                <a:ahLst/>
                <a:cxnLst>
                  <a:cxn ang="0">
                    <a:pos x="T0" y="T1"/>
                  </a:cxn>
                  <a:cxn ang="0">
                    <a:pos x="T2" y="T3"/>
                  </a:cxn>
                  <a:cxn ang="0">
                    <a:pos x="T4" y="T5"/>
                  </a:cxn>
                  <a:cxn ang="0">
                    <a:pos x="T6" y="T7"/>
                  </a:cxn>
                  <a:cxn ang="0">
                    <a:pos x="T8" y="T9"/>
                  </a:cxn>
                </a:cxnLst>
                <a:rect l="0" t="0" r="r" b="b"/>
                <a:pathLst>
                  <a:path w="37" h="37">
                    <a:moveTo>
                      <a:pt x="29" y="37"/>
                    </a:moveTo>
                    <a:lnTo>
                      <a:pt x="0" y="8"/>
                    </a:lnTo>
                    <a:lnTo>
                      <a:pt x="6" y="0"/>
                    </a:lnTo>
                    <a:lnTo>
                      <a:pt x="37" y="31"/>
                    </a:lnTo>
                    <a:lnTo>
                      <a:pt x="29" y="37"/>
                    </a:lnTo>
                    <a:close/>
                  </a:path>
                </a:pathLst>
              </a:custGeom>
              <a:grpFill/>
              <a:ln w="6350">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sp>
            <p:nvSpPr>
              <p:cNvPr id="51" name="Figura a mano libera 162">
                <a:extLst>
                  <a:ext uri="{FF2B5EF4-FFF2-40B4-BE49-F238E27FC236}">
                    <a16:creationId xmlns:a16="http://schemas.microsoft.com/office/drawing/2014/main" id="{893761D4-3EB3-4B41-9D51-60FFF3ABA1F5}"/>
                  </a:ext>
                </a:extLst>
              </p:cNvPr>
              <p:cNvSpPr>
                <a:spLocks noEditPoints="1"/>
              </p:cNvSpPr>
              <p:nvPr/>
            </p:nvSpPr>
            <p:spPr bwMode="auto">
              <a:xfrm>
                <a:off x="9167826" y="4397323"/>
                <a:ext cx="320149" cy="320149"/>
              </a:xfrm>
              <a:custGeom>
                <a:avLst/>
                <a:gdLst>
                  <a:gd name="T0" fmla="*/ 84 w 168"/>
                  <a:gd name="T1" fmla="*/ 168 h 168"/>
                  <a:gd name="T2" fmla="*/ 0 w 168"/>
                  <a:gd name="T3" fmla="*/ 84 h 168"/>
                  <a:gd name="T4" fmla="*/ 84 w 168"/>
                  <a:gd name="T5" fmla="*/ 0 h 168"/>
                  <a:gd name="T6" fmla="*/ 168 w 168"/>
                  <a:gd name="T7" fmla="*/ 84 h 168"/>
                  <a:gd name="T8" fmla="*/ 84 w 168"/>
                  <a:gd name="T9" fmla="*/ 168 h 168"/>
                  <a:gd name="T10" fmla="*/ 84 w 168"/>
                  <a:gd name="T11" fmla="*/ 6 h 168"/>
                  <a:gd name="T12" fmla="*/ 6 w 168"/>
                  <a:gd name="T13" fmla="*/ 84 h 168"/>
                  <a:gd name="T14" fmla="*/ 84 w 168"/>
                  <a:gd name="T15" fmla="*/ 162 h 168"/>
                  <a:gd name="T16" fmla="*/ 162 w 168"/>
                  <a:gd name="T17" fmla="*/ 84 h 168"/>
                  <a:gd name="T18" fmla="*/ 84 w 168"/>
                  <a:gd name="T19" fmla="*/ 6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8" h="168">
                    <a:moveTo>
                      <a:pt x="84" y="168"/>
                    </a:moveTo>
                    <a:cubicBezTo>
                      <a:pt x="38" y="168"/>
                      <a:pt x="0" y="131"/>
                      <a:pt x="0" y="84"/>
                    </a:cubicBezTo>
                    <a:cubicBezTo>
                      <a:pt x="0" y="38"/>
                      <a:pt x="38" y="0"/>
                      <a:pt x="84" y="0"/>
                    </a:cubicBezTo>
                    <a:cubicBezTo>
                      <a:pt x="130" y="0"/>
                      <a:pt x="168" y="38"/>
                      <a:pt x="168" y="84"/>
                    </a:cubicBezTo>
                    <a:cubicBezTo>
                      <a:pt x="168" y="131"/>
                      <a:pt x="130" y="168"/>
                      <a:pt x="84" y="168"/>
                    </a:cubicBezTo>
                    <a:close/>
                    <a:moveTo>
                      <a:pt x="84" y="6"/>
                    </a:moveTo>
                    <a:cubicBezTo>
                      <a:pt x="41" y="6"/>
                      <a:pt x="6" y="41"/>
                      <a:pt x="6" y="84"/>
                    </a:cubicBezTo>
                    <a:cubicBezTo>
                      <a:pt x="6" y="127"/>
                      <a:pt x="41" y="162"/>
                      <a:pt x="84" y="162"/>
                    </a:cubicBezTo>
                    <a:cubicBezTo>
                      <a:pt x="127" y="162"/>
                      <a:pt x="162" y="127"/>
                      <a:pt x="162" y="84"/>
                    </a:cubicBezTo>
                    <a:cubicBezTo>
                      <a:pt x="162" y="41"/>
                      <a:pt x="127" y="6"/>
                      <a:pt x="84" y="6"/>
                    </a:cubicBezTo>
                    <a:close/>
                  </a:path>
                </a:pathLst>
              </a:custGeom>
              <a:grpFill/>
              <a:ln w="6350">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sp>
            <p:nvSpPr>
              <p:cNvPr id="52" name="Figura a mano libera 163">
                <a:extLst>
                  <a:ext uri="{FF2B5EF4-FFF2-40B4-BE49-F238E27FC236}">
                    <a16:creationId xmlns:a16="http://schemas.microsoft.com/office/drawing/2014/main" id="{6D7BA2D0-32F1-40AE-BCF7-0031E808F400}"/>
                  </a:ext>
                </a:extLst>
              </p:cNvPr>
              <p:cNvSpPr>
                <a:spLocks/>
              </p:cNvSpPr>
              <p:nvPr/>
            </p:nvSpPr>
            <p:spPr bwMode="auto">
              <a:xfrm>
                <a:off x="9234575" y="4446767"/>
                <a:ext cx="100124" cy="126082"/>
              </a:xfrm>
              <a:custGeom>
                <a:avLst/>
                <a:gdLst>
                  <a:gd name="T0" fmla="*/ 81 w 81"/>
                  <a:gd name="T1" fmla="*/ 102 h 102"/>
                  <a:gd name="T2" fmla="*/ 0 w 81"/>
                  <a:gd name="T3" fmla="*/ 102 h 102"/>
                  <a:gd name="T4" fmla="*/ 0 w 81"/>
                  <a:gd name="T5" fmla="*/ 93 h 102"/>
                  <a:gd name="T6" fmla="*/ 72 w 81"/>
                  <a:gd name="T7" fmla="*/ 93 h 102"/>
                  <a:gd name="T8" fmla="*/ 72 w 81"/>
                  <a:gd name="T9" fmla="*/ 0 h 102"/>
                  <a:gd name="T10" fmla="*/ 81 w 81"/>
                  <a:gd name="T11" fmla="*/ 0 h 102"/>
                  <a:gd name="T12" fmla="*/ 81 w 81"/>
                  <a:gd name="T13" fmla="*/ 102 h 102"/>
                </a:gdLst>
                <a:ahLst/>
                <a:cxnLst>
                  <a:cxn ang="0">
                    <a:pos x="T0" y="T1"/>
                  </a:cxn>
                  <a:cxn ang="0">
                    <a:pos x="T2" y="T3"/>
                  </a:cxn>
                  <a:cxn ang="0">
                    <a:pos x="T4" y="T5"/>
                  </a:cxn>
                  <a:cxn ang="0">
                    <a:pos x="T6" y="T7"/>
                  </a:cxn>
                  <a:cxn ang="0">
                    <a:pos x="T8" y="T9"/>
                  </a:cxn>
                  <a:cxn ang="0">
                    <a:pos x="T10" y="T11"/>
                  </a:cxn>
                  <a:cxn ang="0">
                    <a:pos x="T12" y="T13"/>
                  </a:cxn>
                </a:cxnLst>
                <a:rect l="0" t="0" r="r" b="b"/>
                <a:pathLst>
                  <a:path w="81" h="102">
                    <a:moveTo>
                      <a:pt x="81" y="102"/>
                    </a:moveTo>
                    <a:lnTo>
                      <a:pt x="0" y="102"/>
                    </a:lnTo>
                    <a:lnTo>
                      <a:pt x="0" y="93"/>
                    </a:lnTo>
                    <a:lnTo>
                      <a:pt x="72" y="93"/>
                    </a:lnTo>
                    <a:lnTo>
                      <a:pt x="72" y="0"/>
                    </a:lnTo>
                    <a:lnTo>
                      <a:pt x="81" y="0"/>
                    </a:lnTo>
                    <a:lnTo>
                      <a:pt x="81" y="102"/>
                    </a:lnTo>
                    <a:close/>
                  </a:path>
                </a:pathLst>
              </a:custGeom>
              <a:grpFill/>
              <a:ln w="6350">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grpSp>
        <p:sp>
          <p:nvSpPr>
            <p:cNvPr id="54" name="Ovale 68">
              <a:extLst>
                <a:ext uri="{FF2B5EF4-FFF2-40B4-BE49-F238E27FC236}">
                  <a16:creationId xmlns:a16="http://schemas.microsoft.com/office/drawing/2014/main" id="{33B80E49-94B9-44A5-A4BD-A0094115A8DB}"/>
                </a:ext>
                <a:ext uri="{C183D7F6-B498-43B3-948B-1728B52AA6E4}">
                  <adec:decorative xmlns:adec="http://schemas.microsoft.com/office/drawing/2017/decorative" val="1"/>
                </a:ext>
              </a:extLst>
            </p:cNvPr>
            <p:cNvSpPr>
              <a:spLocks noChangeArrowheads="1"/>
            </p:cNvSpPr>
            <p:nvPr/>
          </p:nvSpPr>
          <p:spPr bwMode="auto">
            <a:xfrm>
              <a:off x="1138237" y="3975887"/>
              <a:ext cx="823913" cy="823912"/>
            </a:xfrm>
            <a:prstGeom prst="ellipse">
              <a:avLst/>
            </a:prstGeom>
            <a:solidFill>
              <a:srgbClr val="FFFFFF">
                <a:alpha val="20000"/>
              </a:srgbClr>
            </a:solidFill>
            <a:ln w="57150">
              <a:noFill/>
              <a:round/>
              <a:headEnd/>
              <a:tailEnd/>
            </a:ln>
          </p:spPr>
          <p:txBody>
            <a:bodyPr rtlCol="0"/>
            <a:lstStyle/>
            <a:p>
              <a:pPr rtl="0" eaLnBrk="1" fontAlgn="auto" hangingPunct="1">
                <a:spcBef>
                  <a:spcPts val="0"/>
                </a:spcBef>
                <a:spcAft>
                  <a:spcPts val="0"/>
                </a:spcAft>
                <a:defRPr/>
              </a:pPr>
              <a:endParaRPr lang="it-IT" dirty="0">
                <a:latin typeface="+mn-lt"/>
              </a:endParaRPr>
            </a:p>
          </p:txBody>
        </p:sp>
        <p:grpSp>
          <p:nvGrpSpPr>
            <p:cNvPr id="55" name="Gruppo 54" descr="Sblocca">
              <a:extLst>
                <a:ext uri="{FF2B5EF4-FFF2-40B4-BE49-F238E27FC236}">
                  <a16:creationId xmlns:a16="http://schemas.microsoft.com/office/drawing/2014/main" id="{B8F32770-F420-458B-B3DB-2F0E99DD574F}"/>
                </a:ext>
              </a:extLst>
            </p:cNvPr>
            <p:cNvGrpSpPr/>
            <p:nvPr/>
          </p:nvGrpSpPr>
          <p:grpSpPr bwMode="auto">
            <a:xfrm>
              <a:off x="1386877" y="4210484"/>
              <a:ext cx="360941" cy="337455"/>
              <a:chOff x="6955211" y="4365185"/>
              <a:chExt cx="360941" cy="337455"/>
            </a:xfrm>
            <a:solidFill>
              <a:schemeClr val="tx1"/>
            </a:solidFill>
          </p:grpSpPr>
          <p:sp>
            <p:nvSpPr>
              <p:cNvPr id="56" name="Figura a mano libera 188">
                <a:extLst>
                  <a:ext uri="{FF2B5EF4-FFF2-40B4-BE49-F238E27FC236}">
                    <a16:creationId xmlns:a16="http://schemas.microsoft.com/office/drawing/2014/main" id="{8076EF42-2725-44C4-9A27-D75D71B8FE46}"/>
                  </a:ext>
                </a:extLst>
              </p:cNvPr>
              <p:cNvSpPr>
                <a:spLocks/>
              </p:cNvSpPr>
              <p:nvPr/>
            </p:nvSpPr>
            <p:spPr bwMode="auto">
              <a:xfrm>
                <a:off x="6955211" y="4365185"/>
                <a:ext cx="337455" cy="337455"/>
              </a:xfrm>
              <a:custGeom>
                <a:avLst/>
                <a:gdLst>
                  <a:gd name="T0" fmla="*/ 88 w 177"/>
                  <a:gd name="T1" fmla="*/ 177 h 177"/>
                  <a:gd name="T2" fmla="*/ 26 w 177"/>
                  <a:gd name="T3" fmla="*/ 151 h 177"/>
                  <a:gd name="T4" fmla="*/ 0 w 177"/>
                  <a:gd name="T5" fmla="*/ 89 h 177"/>
                  <a:gd name="T6" fmla="*/ 26 w 177"/>
                  <a:gd name="T7" fmla="*/ 27 h 177"/>
                  <a:gd name="T8" fmla="*/ 88 w 177"/>
                  <a:gd name="T9" fmla="*/ 0 h 177"/>
                  <a:gd name="T10" fmla="*/ 88 w 177"/>
                  <a:gd name="T11" fmla="*/ 0 h 177"/>
                  <a:gd name="T12" fmla="*/ 177 w 177"/>
                  <a:gd name="T13" fmla="*/ 88 h 177"/>
                  <a:gd name="T14" fmla="*/ 171 w 177"/>
                  <a:gd name="T15" fmla="*/ 88 h 177"/>
                  <a:gd name="T16" fmla="*/ 88 w 177"/>
                  <a:gd name="T17" fmla="*/ 6 h 177"/>
                  <a:gd name="T18" fmla="*/ 88 w 177"/>
                  <a:gd name="T19" fmla="*/ 6 h 177"/>
                  <a:gd name="T20" fmla="*/ 30 w 177"/>
                  <a:gd name="T21" fmla="*/ 31 h 177"/>
                  <a:gd name="T22" fmla="*/ 6 w 177"/>
                  <a:gd name="T23" fmla="*/ 89 h 177"/>
                  <a:gd name="T24" fmla="*/ 31 w 177"/>
                  <a:gd name="T25" fmla="*/ 147 h 177"/>
                  <a:gd name="T26" fmla="*/ 88 w 177"/>
                  <a:gd name="T27" fmla="*/ 171 h 177"/>
                  <a:gd name="T28" fmla="*/ 89 w 177"/>
                  <a:gd name="T29" fmla="*/ 171 h 177"/>
                  <a:gd name="T30" fmla="*/ 155 w 177"/>
                  <a:gd name="T31" fmla="*/ 136 h 177"/>
                  <a:gd name="T32" fmla="*/ 160 w 177"/>
                  <a:gd name="T33" fmla="*/ 140 h 177"/>
                  <a:gd name="T34" fmla="*/ 89 w 177"/>
                  <a:gd name="T35" fmla="*/ 177 h 177"/>
                  <a:gd name="T36" fmla="*/ 88 w 177"/>
                  <a:gd name="T37" fmla="*/ 17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7" h="177">
                    <a:moveTo>
                      <a:pt x="88" y="177"/>
                    </a:moveTo>
                    <a:cubicBezTo>
                      <a:pt x="65" y="177"/>
                      <a:pt x="43" y="168"/>
                      <a:pt x="26" y="151"/>
                    </a:cubicBezTo>
                    <a:cubicBezTo>
                      <a:pt x="10" y="135"/>
                      <a:pt x="0" y="113"/>
                      <a:pt x="0" y="89"/>
                    </a:cubicBezTo>
                    <a:cubicBezTo>
                      <a:pt x="0" y="66"/>
                      <a:pt x="9" y="43"/>
                      <a:pt x="26" y="27"/>
                    </a:cubicBezTo>
                    <a:cubicBezTo>
                      <a:pt x="42" y="10"/>
                      <a:pt x="64" y="1"/>
                      <a:pt x="88" y="0"/>
                    </a:cubicBezTo>
                    <a:cubicBezTo>
                      <a:pt x="88" y="0"/>
                      <a:pt x="88" y="0"/>
                      <a:pt x="88" y="0"/>
                    </a:cubicBezTo>
                    <a:cubicBezTo>
                      <a:pt x="137" y="0"/>
                      <a:pt x="176" y="40"/>
                      <a:pt x="177" y="88"/>
                    </a:cubicBezTo>
                    <a:cubicBezTo>
                      <a:pt x="171" y="88"/>
                      <a:pt x="171" y="88"/>
                      <a:pt x="171" y="88"/>
                    </a:cubicBezTo>
                    <a:cubicBezTo>
                      <a:pt x="170" y="43"/>
                      <a:pt x="133" y="6"/>
                      <a:pt x="88" y="6"/>
                    </a:cubicBezTo>
                    <a:cubicBezTo>
                      <a:pt x="88" y="6"/>
                      <a:pt x="88" y="6"/>
                      <a:pt x="88" y="6"/>
                    </a:cubicBezTo>
                    <a:cubicBezTo>
                      <a:pt x="66" y="7"/>
                      <a:pt x="45" y="15"/>
                      <a:pt x="30" y="31"/>
                    </a:cubicBezTo>
                    <a:cubicBezTo>
                      <a:pt x="14" y="46"/>
                      <a:pt x="6" y="67"/>
                      <a:pt x="6" y="89"/>
                    </a:cubicBezTo>
                    <a:cubicBezTo>
                      <a:pt x="6" y="111"/>
                      <a:pt x="15" y="132"/>
                      <a:pt x="31" y="147"/>
                    </a:cubicBezTo>
                    <a:cubicBezTo>
                      <a:pt x="46" y="162"/>
                      <a:pt x="67" y="171"/>
                      <a:pt x="88" y="171"/>
                    </a:cubicBezTo>
                    <a:cubicBezTo>
                      <a:pt x="88" y="171"/>
                      <a:pt x="89" y="171"/>
                      <a:pt x="89" y="171"/>
                    </a:cubicBezTo>
                    <a:cubicBezTo>
                      <a:pt x="115" y="171"/>
                      <a:pt x="140" y="158"/>
                      <a:pt x="155" y="136"/>
                    </a:cubicBezTo>
                    <a:cubicBezTo>
                      <a:pt x="160" y="140"/>
                      <a:pt x="160" y="140"/>
                      <a:pt x="160" y="140"/>
                    </a:cubicBezTo>
                    <a:cubicBezTo>
                      <a:pt x="144" y="163"/>
                      <a:pt x="117" y="177"/>
                      <a:pt x="89" y="177"/>
                    </a:cubicBezTo>
                    <a:cubicBezTo>
                      <a:pt x="89" y="177"/>
                      <a:pt x="89" y="177"/>
                      <a:pt x="88" y="177"/>
                    </a:cubicBezTo>
                    <a:close/>
                  </a:path>
                </a:pathLst>
              </a:custGeom>
              <a:grpFill/>
              <a:ln w="9525">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sp>
            <p:nvSpPr>
              <p:cNvPr id="57" name="Figura a mano libera 189">
                <a:extLst>
                  <a:ext uri="{FF2B5EF4-FFF2-40B4-BE49-F238E27FC236}">
                    <a16:creationId xmlns:a16="http://schemas.microsoft.com/office/drawing/2014/main" id="{863AA144-B903-4860-8562-D39B36E850A4}"/>
                  </a:ext>
                </a:extLst>
              </p:cNvPr>
              <p:cNvSpPr>
                <a:spLocks/>
              </p:cNvSpPr>
              <p:nvPr/>
            </p:nvSpPr>
            <p:spPr bwMode="auto">
              <a:xfrm>
                <a:off x="7241986" y="4491267"/>
                <a:ext cx="74166" cy="66749"/>
              </a:xfrm>
              <a:custGeom>
                <a:avLst/>
                <a:gdLst>
                  <a:gd name="T0" fmla="*/ 0 w 60"/>
                  <a:gd name="T1" fmla="*/ 0 h 54"/>
                  <a:gd name="T2" fmla="*/ 31 w 60"/>
                  <a:gd name="T3" fmla="*/ 54 h 54"/>
                  <a:gd name="T4" fmla="*/ 60 w 60"/>
                  <a:gd name="T5" fmla="*/ 0 h 54"/>
                  <a:gd name="T6" fmla="*/ 0 w 60"/>
                  <a:gd name="T7" fmla="*/ 0 h 54"/>
                </a:gdLst>
                <a:ahLst/>
                <a:cxnLst>
                  <a:cxn ang="0">
                    <a:pos x="T0" y="T1"/>
                  </a:cxn>
                  <a:cxn ang="0">
                    <a:pos x="T2" y="T3"/>
                  </a:cxn>
                  <a:cxn ang="0">
                    <a:pos x="T4" y="T5"/>
                  </a:cxn>
                  <a:cxn ang="0">
                    <a:pos x="T6" y="T7"/>
                  </a:cxn>
                </a:cxnLst>
                <a:rect l="0" t="0" r="r" b="b"/>
                <a:pathLst>
                  <a:path w="60" h="54">
                    <a:moveTo>
                      <a:pt x="0" y="0"/>
                    </a:moveTo>
                    <a:lnTo>
                      <a:pt x="31" y="54"/>
                    </a:lnTo>
                    <a:lnTo>
                      <a:pt x="60" y="0"/>
                    </a:lnTo>
                    <a:lnTo>
                      <a:pt x="0" y="0"/>
                    </a:lnTo>
                    <a:close/>
                  </a:path>
                </a:pathLst>
              </a:custGeom>
              <a:grpFill/>
              <a:ln w="9525">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sp>
            <p:nvSpPr>
              <p:cNvPr id="58" name="Figura a mano libera 190">
                <a:extLst>
                  <a:ext uri="{FF2B5EF4-FFF2-40B4-BE49-F238E27FC236}">
                    <a16:creationId xmlns:a16="http://schemas.microsoft.com/office/drawing/2014/main" id="{AAEE0046-41AB-419B-B2B6-6DF3CEF0E606}"/>
                  </a:ext>
                </a:extLst>
              </p:cNvPr>
              <p:cNvSpPr>
                <a:spLocks noEditPoints="1"/>
              </p:cNvSpPr>
              <p:nvPr/>
            </p:nvSpPr>
            <p:spPr bwMode="auto">
              <a:xfrm>
                <a:off x="7077585" y="4452947"/>
                <a:ext cx="91471" cy="76638"/>
              </a:xfrm>
              <a:custGeom>
                <a:avLst/>
                <a:gdLst>
                  <a:gd name="T0" fmla="*/ 1 w 48"/>
                  <a:gd name="T1" fmla="*/ 40 h 40"/>
                  <a:gd name="T2" fmla="*/ 0 w 48"/>
                  <a:gd name="T3" fmla="*/ 24 h 40"/>
                  <a:gd name="T4" fmla="*/ 24 w 48"/>
                  <a:gd name="T5" fmla="*/ 0 h 40"/>
                  <a:gd name="T6" fmla="*/ 48 w 48"/>
                  <a:gd name="T7" fmla="*/ 23 h 40"/>
                  <a:gd name="T8" fmla="*/ 48 w 48"/>
                  <a:gd name="T9" fmla="*/ 40 h 40"/>
                  <a:gd name="T10" fmla="*/ 1 w 48"/>
                  <a:gd name="T11" fmla="*/ 40 h 40"/>
                  <a:gd name="T12" fmla="*/ 24 w 48"/>
                  <a:gd name="T13" fmla="*/ 6 h 40"/>
                  <a:gd name="T14" fmla="*/ 6 w 48"/>
                  <a:gd name="T15" fmla="*/ 24 h 40"/>
                  <a:gd name="T16" fmla="*/ 7 w 48"/>
                  <a:gd name="T17" fmla="*/ 34 h 40"/>
                  <a:gd name="T18" fmla="*/ 42 w 48"/>
                  <a:gd name="T19" fmla="*/ 34 h 40"/>
                  <a:gd name="T20" fmla="*/ 42 w 48"/>
                  <a:gd name="T21" fmla="*/ 23 h 40"/>
                  <a:gd name="T22" fmla="*/ 24 w 48"/>
                  <a:gd name="T23" fmla="*/ 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40">
                    <a:moveTo>
                      <a:pt x="1" y="40"/>
                    </a:moveTo>
                    <a:cubicBezTo>
                      <a:pt x="0" y="24"/>
                      <a:pt x="0" y="24"/>
                      <a:pt x="0" y="24"/>
                    </a:cubicBezTo>
                    <a:cubicBezTo>
                      <a:pt x="0" y="11"/>
                      <a:pt x="11" y="0"/>
                      <a:pt x="24" y="0"/>
                    </a:cubicBezTo>
                    <a:cubicBezTo>
                      <a:pt x="37" y="0"/>
                      <a:pt x="48" y="10"/>
                      <a:pt x="48" y="23"/>
                    </a:cubicBezTo>
                    <a:cubicBezTo>
                      <a:pt x="48" y="40"/>
                      <a:pt x="48" y="40"/>
                      <a:pt x="48" y="40"/>
                    </a:cubicBezTo>
                    <a:lnTo>
                      <a:pt x="1" y="40"/>
                    </a:lnTo>
                    <a:close/>
                    <a:moveTo>
                      <a:pt x="24" y="6"/>
                    </a:moveTo>
                    <a:cubicBezTo>
                      <a:pt x="14" y="6"/>
                      <a:pt x="6" y="14"/>
                      <a:pt x="6" y="24"/>
                    </a:cubicBezTo>
                    <a:cubicBezTo>
                      <a:pt x="7" y="34"/>
                      <a:pt x="7" y="34"/>
                      <a:pt x="7" y="34"/>
                    </a:cubicBezTo>
                    <a:cubicBezTo>
                      <a:pt x="42" y="34"/>
                      <a:pt x="42" y="34"/>
                      <a:pt x="42" y="34"/>
                    </a:cubicBezTo>
                    <a:cubicBezTo>
                      <a:pt x="42" y="23"/>
                      <a:pt x="42" y="23"/>
                      <a:pt x="42" y="23"/>
                    </a:cubicBezTo>
                    <a:cubicBezTo>
                      <a:pt x="42" y="14"/>
                      <a:pt x="34" y="6"/>
                      <a:pt x="24" y="6"/>
                    </a:cubicBezTo>
                    <a:close/>
                  </a:path>
                </a:pathLst>
              </a:custGeom>
              <a:grpFill/>
              <a:ln w="9525">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sp>
            <p:nvSpPr>
              <p:cNvPr id="59" name="Figura a mano libera 191">
                <a:extLst>
                  <a:ext uri="{FF2B5EF4-FFF2-40B4-BE49-F238E27FC236}">
                    <a16:creationId xmlns:a16="http://schemas.microsoft.com/office/drawing/2014/main" id="{A2CBED4E-8F3F-4F26-A152-681AEC9D0F8F}"/>
                  </a:ext>
                </a:extLst>
              </p:cNvPr>
              <p:cNvSpPr>
                <a:spLocks noEditPoints="1"/>
              </p:cNvSpPr>
              <p:nvPr/>
            </p:nvSpPr>
            <p:spPr bwMode="auto">
              <a:xfrm>
                <a:off x="7059043" y="4517225"/>
                <a:ext cx="131026" cy="100124"/>
              </a:xfrm>
              <a:custGeom>
                <a:avLst/>
                <a:gdLst>
                  <a:gd name="T0" fmla="*/ 5 w 69"/>
                  <a:gd name="T1" fmla="*/ 52 h 52"/>
                  <a:gd name="T2" fmla="*/ 5 w 69"/>
                  <a:gd name="T3" fmla="*/ 52 h 52"/>
                  <a:gd name="T4" fmla="*/ 1 w 69"/>
                  <a:gd name="T5" fmla="*/ 47 h 52"/>
                  <a:gd name="T6" fmla="*/ 0 w 69"/>
                  <a:gd name="T7" fmla="*/ 4 h 52"/>
                  <a:gd name="T8" fmla="*/ 5 w 69"/>
                  <a:gd name="T9" fmla="*/ 0 h 52"/>
                  <a:gd name="T10" fmla="*/ 64 w 69"/>
                  <a:gd name="T11" fmla="*/ 0 h 52"/>
                  <a:gd name="T12" fmla="*/ 68 w 69"/>
                  <a:gd name="T13" fmla="*/ 4 h 52"/>
                  <a:gd name="T14" fmla="*/ 69 w 69"/>
                  <a:gd name="T15" fmla="*/ 47 h 52"/>
                  <a:gd name="T16" fmla="*/ 67 w 69"/>
                  <a:gd name="T17" fmla="*/ 50 h 52"/>
                  <a:gd name="T18" fmla="*/ 64 w 69"/>
                  <a:gd name="T19" fmla="*/ 51 h 52"/>
                  <a:gd name="T20" fmla="*/ 5 w 69"/>
                  <a:gd name="T21" fmla="*/ 52 h 52"/>
                  <a:gd name="T22" fmla="*/ 6 w 69"/>
                  <a:gd name="T23" fmla="*/ 6 h 52"/>
                  <a:gd name="T24" fmla="*/ 7 w 69"/>
                  <a:gd name="T25" fmla="*/ 46 h 52"/>
                  <a:gd name="T26" fmla="*/ 62 w 69"/>
                  <a:gd name="T27" fmla="*/ 45 h 52"/>
                  <a:gd name="T28" fmla="*/ 62 w 69"/>
                  <a:gd name="T29" fmla="*/ 6 h 52"/>
                  <a:gd name="T30" fmla="*/ 6 w 69"/>
                  <a:gd name="T31" fmla="*/ 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9" h="52">
                    <a:moveTo>
                      <a:pt x="5" y="52"/>
                    </a:moveTo>
                    <a:cubicBezTo>
                      <a:pt x="5" y="52"/>
                      <a:pt x="5" y="52"/>
                      <a:pt x="5" y="52"/>
                    </a:cubicBezTo>
                    <a:cubicBezTo>
                      <a:pt x="3" y="52"/>
                      <a:pt x="1" y="50"/>
                      <a:pt x="1" y="47"/>
                    </a:cubicBezTo>
                    <a:cubicBezTo>
                      <a:pt x="0" y="4"/>
                      <a:pt x="0" y="4"/>
                      <a:pt x="0" y="4"/>
                    </a:cubicBezTo>
                    <a:cubicBezTo>
                      <a:pt x="0" y="2"/>
                      <a:pt x="2" y="0"/>
                      <a:pt x="5" y="0"/>
                    </a:cubicBezTo>
                    <a:cubicBezTo>
                      <a:pt x="64" y="0"/>
                      <a:pt x="64" y="0"/>
                      <a:pt x="64" y="0"/>
                    </a:cubicBezTo>
                    <a:cubicBezTo>
                      <a:pt x="66" y="0"/>
                      <a:pt x="68" y="2"/>
                      <a:pt x="68" y="4"/>
                    </a:cubicBezTo>
                    <a:cubicBezTo>
                      <a:pt x="69" y="47"/>
                      <a:pt x="69" y="47"/>
                      <a:pt x="69" y="47"/>
                    </a:cubicBezTo>
                    <a:cubicBezTo>
                      <a:pt x="69" y="48"/>
                      <a:pt x="68" y="49"/>
                      <a:pt x="67" y="50"/>
                    </a:cubicBezTo>
                    <a:cubicBezTo>
                      <a:pt x="66" y="51"/>
                      <a:pt x="65" y="51"/>
                      <a:pt x="64" y="51"/>
                    </a:cubicBezTo>
                    <a:lnTo>
                      <a:pt x="5" y="52"/>
                    </a:lnTo>
                    <a:close/>
                    <a:moveTo>
                      <a:pt x="6" y="6"/>
                    </a:moveTo>
                    <a:cubicBezTo>
                      <a:pt x="7" y="46"/>
                      <a:pt x="7" y="46"/>
                      <a:pt x="7" y="46"/>
                    </a:cubicBezTo>
                    <a:cubicBezTo>
                      <a:pt x="62" y="45"/>
                      <a:pt x="62" y="45"/>
                      <a:pt x="62" y="45"/>
                    </a:cubicBezTo>
                    <a:cubicBezTo>
                      <a:pt x="62" y="6"/>
                      <a:pt x="62" y="6"/>
                      <a:pt x="62" y="6"/>
                    </a:cubicBezTo>
                    <a:lnTo>
                      <a:pt x="6" y="6"/>
                    </a:lnTo>
                    <a:close/>
                  </a:path>
                </a:pathLst>
              </a:custGeom>
              <a:grpFill/>
              <a:ln w="9525">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grpSp>
        <p:sp>
          <p:nvSpPr>
            <p:cNvPr id="61" name="Ovale 68">
              <a:extLst>
                <a:ext uri="{FF2B5EF4-FFF2-40B4-BE49-F238E27FC236}">
                  <a16:creationId xmlns:a16="http://schemas.microsoft.com/office/drawing/2014/main" id="{5A6D6A35-6EA5-47A3-BA38-66294A59DC40}"/>
                </a:ext>
                <a:ext uri="{C183D7F6-B498-43B3-948B-1728B52AA6E4}">
                  <adec:decorative xmlns:adec="http://schemas.microsoft.com/office/drawing/2017/decorative" val="1"/>
                </a:ext>
              </a:extLst>
            </p:cNvPr>
            <p:cNvSpPr>
              <a:spLocks noChangeArrowheads="1"/>
            </p:cNvSpPr>
            <p:nvPr/>
          </p:nvSpPr>
          <p:spPr bwMode="auto">
            <a:xfrm>
              <a:off x="1106487" y="4945848"/>
              <a:ext cx="823913" cy="823912"/>
            </a:xfrm>
            <a:prstGeom prst="ellipse">
              <a:avLst/>
            </a:prstGeom>
            <a:solidFill>
              <a:srgbClr val="FFFFFF">
                <a:alpha val="20000"/>
              </a:srgbClr>
            </a:solidFill>
            <a:ln w="57150">
              <a:noFill/>
              <a:round/>
              <a:headEnd/>
              <a:tailEnd/>
            </a:ln>
          </p:spPr>
          <p:txBody>
            <a:bodyPr rtlCol="0"/>
            <a:lstStyle/>
            <a:p>
              <a:pPr rtl="0" eaLnBrk="1" fontAlgn="auto" hangingPunct="1">
                <a:spcBef>
                  <a:spcPts val="0"/>
                </a:spcBef>
                <a:spcAft>
                  <a:spcPts val="0"/>
                </a:spcAft>
                <a:defRPr/>
              </a:pPr>
              <a:endParaRPr lang="it-IT" dirty="0">
                <a:latin typeface="+mn-lt"/>
              </a:endParaRPr>
            </a:p>
          </p:txBody>
        </p:sp>
        <p:sp>
          <p:nvSpPr>
            <p:cNvPr id="64" name="Figura a mano libera 130">
              <a:extLst>
                <a:ext uri="{FF2B5EF4-FFF2-40B4-BE49-F238E27FC236}">
                  <a16:creationId xmlns:a16="http://schemas.microsoft.com/office/drawing/2014/main" id="{99532D95-86F9-4992-A22A-F8F67CF908E0}"/>
                </a:ext>
              </a:extLst>
            </p:cNvPr>
            <p:cNvSpPr>
              <a:spLocks noEditPoints="1"/>
            </p:cNvSpPr>
            <p:nvPr/>
          </p:nvSpPr>
          <p:spPr bwMode="auto">
            <a:xfrm>
              <a:off x="1301376" y="5127226"/>
              <a:ext cx="452521" cy="464002"/>
            </a:xfrm>
            <a:prstGeom prst="quadArrowCallout">
              <a:avLst/>
            </a:prstGeom>
            <a:solidFill>
              <a:schemeClr val="tx1"/>
            </a:solidFill>
            <a:ln w="3175">
              <a:solidFill>
                <a:schemeClr val="tx1"/>
              </a:solidFill>
              <a:round/>
              <a:headEnd/>
              <a:tailEnd/>
            </a:ln>
          </p:spPr>
          <p:txBody>
            <a:bodyPr rtlCol="0"/>
            <a:lstStyle/>
            <a:p>
              <a:pPr rtl="0" eaLnBrk="1" fontAlgn="auto" hangingPunct="1">
                <a:spcBef>
                  <a:spcPts val="0"/>
                </a:spcBef>
                <a:spcAft>
                  <a:spcPts val="0"/>
                </a:spcAft>
                <a:defRPr/>
              </a:pPr>
              <a:endParaRPr lang="it-IT" dirty="0">
                <a:latin typeface="+mn-lt"/>
              </a:endParaRPr>
            </a:p>
          </p:txBody>
        </p:sp>
      </p:grpSp>
      <p:grpSp>
        <p:nvGrpSpPr>
          <p:cNvPr id="44" name="Gruppo 43" descr="passaggi">
            <a:extLst>
              <a:ext uri="{FF2B5EF4-FFF2-40B4-BE49-F238E27FC236}">
                <a16:creationId xmlns:a16="http://schemas.microsoft.com/office/drawing/2014/main" id="{6EB24599-0719-48BC-AB48-E49D34953116}"/>
              </a:ext>
              <a:ext uri="{C183D7F6-B498-43B3-948B-1728B52AA6E4}">
                <adec:decorative xmlns:adec="http://schemas.microsoft.com/office/drawing/2017/decorative" val="1"/>
              </a:ext>
            </a:extLst>
          </p:cNvPr>
          <p:cNvGrpSpPr/>
          <p:nvPr/>
        </p:nvGrpSpPr>
        <p:grpSpPr>
          <a:xfrm>
            <a:off x="6431766" y="2139824"/>
            <a:ext cx="5184000" cy="3831576"/>
            <a:chOff x="6431766" y="2076324"/>
            <a:chExt cx="5184000" cy="3831576"/>
          </a:xfrm>
        </p:grpSpPr>
        <p:grpSp>
          <p:nvGrpSpPr>
            <p:cNvPr id="9" name="Gruppo 27">
              <a:extLst>
                <a:ext uri="{FF2B5EF4-FFF2-40B4-BE49-F238E27FC236}">
                  <a16:creationId xmlns:a16="http://schemas.microsoft.com/office/drawing/2014/main" id="{CFE45C63-A0CD-4ED2-9253-02A15CFBEDD3}"/>
                </a:ext>
              </a:extLst>
            </p:cNvPr>
            <p:cNvGrpSpPr>
              <a:grpSpLocks/>
            </p:cNvGrpSpPr>
            <p:nvPr/>
          </p:nvGrpSpPr>
          <p:grpSpPr bwMode="auto">
            <a:xfrm>
              <a:off x="6431766" y="4609130"/>
              <a:ext cx="2336870" cy="1298770"/>
              <a:chOff x="4808051" y="1842051"/>
              <a:chExt cx="2369874" cy="1397540"/>
            </a:xfrm>
          </p:grpSpPr>
          <p:sp>
            <p:nvSpPr>
              <p:cNvPr id="10" name="Figura a mano libera 17">
                <a:extLst>
                  <a:ext uri="{FF2B5EF4-FFF2-40B4-BE49-F238E27FC236}">
                    <a16:creationId xmlns:a16="http://schemas.microsoft.com/office/drawing/2014/main" id="{0F99B6D3-28DD-4E91-808E-0A9D8950E9B9}"/>
                  </a:ext>
                </a:extLst>
              </p:cNvPr>
              <p:cNvSpPr>
                <a:spLocks/>
              </p:cNvSpPr>
              <p:nvPr/>
            </p:nvSpPr>
            <p:spPr bwMode="auto">
              <a:xfrm>
                <a:off x="4808051" y="2331219"/>
                <a:ext cx="1133349" cy="908372"/>
              </a:xfrm>
              <a:custGeom>
                <a:avLst/>
                <a:gdLst>
                  <a:gd name="T0" fmla="*/ 595 w 595"/>
                  <a:gd name="T1" fmla="*/ 671 h 671"/>
                  <a:gd name="T2" fmla="*/ 0 w 595"/>
                  <a:gd name="T3" fmla="*/ 328 h 671"/>
                  <a:gd name="T4" fmla="*/ 0 w 595"/>
                  <a:gd name="T5" fmla="*/ 0 h 671"/>
                  <a:gd name="T6" fmla="*/ 595 w 595"/>
                  <a:gd name="T7" fmla="*/ 343 h 671"/>
                  <a:gd name="T8" fmla="*/ 595 w 595"/>
                  <a:gd name="T9" fmla="*/ 671 h 671"/>
                </a:gdLst>
                <a:ahLst/>
                <a:cxnLst>
                  <a:cxn ang="0">
                    <a:pos x="T0" y="T1"/>
                  </a:cxn>
                  <a:cxn ang="0">
                    <a:pos x="T2" y="T3"/>
                  </a:cxn>
                  <a:cxn ang="0">
                    <a:pos x="T4" y="T5"/>
                  </a:cxn>
                  <a:cxn ang="0">
                    <a:pos x="T6" y="T7"/>
                  </a:cxn>
                  <a:cxn ang="0">
                    <a:pos x="T8" y="T9"/>
                  </a:cxn>
                </a:cxnLst>
                <a:rect l="0" t="0" r="r" b="b"/>
                <a:pathLst>
                  <a:path w="595" h="671">
                    <a:moveTo>
                      <a:pt x="595" y="671"/>
                    </a:moveTo>
                    <a:lnTo>
                      <a:pt x="0" y="328"/>
                    </a:lnTo>
                    <a:lnTo>
                      <a:pt x="0" y="0"/>
                    </a:lnTo>
                    <a:lnTo>
                      <a:pt x="595" y="343"/>
                    </a:lnTo>
                    <a:lnTo>
                      <a:pt x="595" y="671"/>
                    </a:ln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eaLnBrk="1" fontAlgn="auto" hangingPunct="1">
                  <a:spcBef>
                    <a:spcPts val="0"/>
                  </a:spcBef>
                  <a:spcAft>
                    <a:spcPts val="0"/>
                  </a:spcAft>
                  <a:defRPr/>
                </a:pPr>
                <a:endParaRPr lang="it-IT" dirty="0">
                  <a:latin typeface="+mn-lt"/>
                </a:endParaRPr>
              </a:p>
            </p:txBody>
          </p:sp>
          <p:sp>
            <p:nvSpPr>
              <p:cNvPr id="11" name="Figura a mano libera 18">
                <a:extLst>
                  <a:ext uri="{FF2B5EF4-FFF2-40B4-BE49-F238E27FC236}">
                    <a16:creationId xmlns:a16="http://schemas.microsoft.com/office/drawing/2014/main" id="{550D5C59-96EE-4437-9C44-B45AA3D56F85}"/>
                  </a:ext>
                </a:extLst>
              </p:cNvPr>
              <p:cNvSpPr>
                <a:spLocks/>
              </p:cNvSpPr>
              <p:nvPr/>
            </p:nvSpPr>
            <p:spPr bwMode="auto">
              <a:xfrm>
                <a:off x="4808051" y="1842051"/>
                <a:ext cx="2369874" cy="959190"/>
              </a:xfrm>
              <a:custGeom>
                <a:avLst/>
                <a:gdLst>
                  <a:gd name="T0" fmla="*/ 595 w 1244"/>
                  <a:gd name="T1" fmla="*/ 709 h 709"/>
                  <a:gd name="T2" fmla="*/ 0 w 1244"/>
                  <a:gd name="T3" fmla="*/ 366 h 709"/>
                  <a:gd name="T4" fmla="*/ 649 w 1244"/>
                  <a:gd name="T5" fmla="*/ 0 h 709"/>
                  <a:gd name="T6" fmla="*/ 1244 w 1244"/>
                  <a:gd name="T7" fmla="*/ 343 h 709"/>
                  <a:gd name="T8" fmla="*/ 595 w 1244"/>
                  <a:gd name="T9" fmla="*/ 709 h 709"/>
                </a:gdLst>
                <a:ahLst/>
                <a:cxnLst>
                  <a:cxn ang="0">
                    <a:pos x="T0" y="T1"/>
                  </a:cxn>
                  <a:cxn ang="0">
                    <a:pos x="T2" y="T3"/>
                  </a:cxn>
                  <a:cxn ang="0">
                    <a:pos x="T4" y="T5"/>
                  </a:cxn>
                  <a:cxn ang="0">
                    <a:pos x="T6" y="T7"/>
                  </a:cxn>
                  <a:cxn ang="0">
                    <a:pos x="T8" y="T9"/>
                  </a:cxn>
                </a:cxnLst>
                <a:rect l="0" t="0" r="r" b="b"/>
                <a:pathLst>
                  <a:path w="1244" h="709">
                    <a:moveTo>
                      <a:pt x="595" y="709"/>
                    </a:moveTo>
                    <a:lnTo>
                      <a:pt x="0" y="366"/>
                    </a:lnTo>
                    <a:lnTo>
                      <a:pt x="649" y="0"/>
                    </a:lnTo>
                    <a:lnTo>
                      <a:pt x="1244" y="343"/>
                    </a:lnTo>
                    <a:lnTo>
                      <a:pt x="595" y="70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eaLnBrk="1" fontAlgn="auto" hangingPunct="1">
                  <a:spcBef>
                    <a:spcPts val="0"/>
                  </a:spcBef>
                  <a:spcAft>
                    <a:spcPts val="0"/>
                  </a:spcAft>
                  <a:defRPr/>
                </a:pPr>
                <a:endParaRPr lang="it-IT" dirty="0">
                  <a:latin typeface="+mn-lt"/>
                </a:endParaRPr>
              </a:p>
            </p:txBody>
          </p:sp>
          <p:sp>
            <p:nvSpPr>
              <p:cNvPr id="12" name="Figura a mano libera 19">
                <a:extLst>
                  <a:ext uri="{FF2B5EF4-FFF2-40B4-BE49-F238E27FC236}">
                    <a16:creationId xmlns:a16="http://schemas.microsoft.com/office/drawing/2014/main" id="{163804A0-E4BE-4601-AEB6-7EC3284F52AC}"/>
                  </a:ext>
                </a:extLst>
              </p:cNvPr>
              <p:cNvSpPr>
                <a:spLocks/>
              </p:cNvSpPr>
              <p:nvPr/>
            </p:nvSpPr>
            <p:spPr bwMode="auto">
              <a:xfrm>
                <a:off x="5941552" y="2300082"/>
                <a:ext cx="1236373" cy="939508"/>
              </a:xfrm>
              <a:custGeom>
                <a:avLst/>
                <a:gdLst>
                  <a:gd name="T0" fmla="*/ 1236373 w 649"/>
                  <a:gd name="T1" fmla="*/ 0 h 694"/>
                  <a:gd name="T2" fmla="*/ 1236373 w 649"/>
                  <a:gd name="T3" fmla="*/ 444033 h 694"/>
                  <a:gd name="T4" fmla="*/ 0 w 649"/>
                  <a:gd name="T5" fmla="*/ 939508 h 694"/>
                  <a:gd name="T6" fmla="*/ 0 w 649"/>
                  <a:gd name="T7" fmla="*/ 495475 h 694"/>
                  <a:gd name="T8" fmla="*/ 1236373 w 649"/>
                  <a:gd name="T9" fmla="*/ 0 h 6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9" h="694">
                    <a:moveTo>
                      <a:pt x="649" y="0"/>
                    </a:moveTo>
                    <a:lnTo>
                      <a:pt x="649" y="328"/>
                    </a:lnTo>
                    <a:lnTo>
                      <a:pt x="0" y="694"/>
                    </a:lnTo>
                    <a:lnTo>
                      <a:pt x="0" y="366"/>
                    </a:lnTo>
                    <a:lnTo>
                      <a:pt x="649" y="0"/>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a:endParaRPr lang="it-IT" dirty="0"/>
              </a:p>
            </p:txBody>
          </p:sp>
        </p:grpSp>
        <p:grpSp>
          <p:nvGrpSpPr>
            <p:cNvPr id="13" name="Gruppo 35">
              <a:extLst>
                <a:ext uri="{FF2B5EF4-FFF2-40B4-BE49-F238E27FC236}">
                  <a16:creationId xmlns:a16="http://schemas.microsoft.com/office/drawing/2014/main" id="{BBFED9B2-8B04-4E8F-B036-2BB7CCF95C04}"/>
                </a:ext>
              </a:extLst>
            </p:cNvPr>
            <p:cNvGrpSpPr>
              <a:grpSpLocks/>
            </p:cNvGrpSpPr>
            <p:nvPr/>
          </p:nvGrpSpPr>
          <p:grpSpPr bwMode="auto">
            <a:xfrm>
              <a:off x="7549331" y="3859410"/>
              <a:ext cx="2336870" cy="1307583"/>
              <a:chOff x="4808051" y="4299121"/>
              <a:chExt cx="2369874" cy="1405200"/>
            </a:xfrm>
          </p:grpSpPr>
          <p:sp>
            <p:nvSpPr>
              <p:cNvPr id="14" name="Figura a mano libera 8">
                <a:extLst>
                  <a:ext uri="{FF2B5EF4-FFF2-40B4-BE49-F238E27FC236}">
                    <a16:creationId xmlns:a16="http://schemas.microsoft.com/office/drawing/2014/main" id="{7DA26508-A6A4-4F4C-AC60-E9459BF28898}"/>
                  </a:ext>
                </a:extLst>
              </p:cNvPr>
              <p:cNvSpPr>
                <a:spLocks/>
              </p:cNvSpPr>
              <p:nvPr/>
            </p:nvSpPr>
            <p:spPr bwMode="auto">
              <a:xfrm>
                <a:off x="4808051" y="4795540"/>
                <a:ext cx="1133349" cy="908781"/>
              </a:xfrm>
              <a:custGeom>
                <a:avLst/>
                <a:gdLst>
                  <a:gd name="T0" fmla="*/ 595 w 595"/>
                  <a:gd name="T1" fmla="*/ 671 h 671"/>
                  <a:gd name="T2" fmla="*/ 0 w 595"/>
                  <a:gd name="T3" fmla="*/ 328 h 671"/>
                  <a:gd name="T4" fmla="*/ 0 w 595"/>
                  <a:gd name="T5" fmla="*/ 0 h 671"/>
                  <a:gd name="T6" fmla="*/ 595 w 595"/>
                  <a:gd name="T7" fmla="*/ 343 h 671"/>
                  <a:gd name="T8" fmla="*/ 595 w 595"/>
                  <a:gd name="T9" fmla="*/ 671 h 671"/>
                </a:gdLst>
                <a:ahLst/>
                <a:cxnLst>
                  <a:cxn ang="0">
                    <a:pos x="T0" y="T1"/>
                  </a:cxn>
                  <a:cxn ang="0">
                    <a:pos x="T2" y="T3"/>
                  </a:cxn>
                  <a:cxn ang="0">
                    <a:pos x="T4" y="T5"/>
                  </a:cxn>
                  <a:cxn ang="0">
                    <a:pos x="T6" y="T7"/>
                  </a:cxn>
                  <a:cxn ang="0">
                    <a:pos x="T8" y="T9"/>
                  </a:cxn>
                </a:cxnLst>
                <a:rect l="0" t="0" r="r" b="b"/>
                <a:pathLst>
                  <a:path w="595" h="671">
                    <a:moveTo>
                      <a:pt x="595" y="671"/>
                    </a:moveTo>
                    <a:lnTo>
                      <a:pt x="0" y="328"/>
                    </a:lnTo>
                    <a:lnTo>
                      <a:pt x="0" y="0"/>
                    </a:lnTo>
                    <a:lnTo>
                      <a:pt x="595" y="343"/>
                    </a:lnTo>
                    <a:lnTo>
                      <a:pt x="595" y="671"/>
                    </a:ln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eaLnBrk="1" fontAlgn="auto" hangingPunct="1">
                  <a:spcBef>
                    <a:spcPts val="0"/>
                  </a:spcBef>
                  <a:spcAft>
                    <a:spcPts val="0"/>
                  </a:spcAft>
                  <a:defRPr/>
                </a:pPr>
                <a:endParaRPr lang="it-IT" dirty="0">
                  <a:latin typeface="+mj-lt"/>
                </a:endParaRPr>
              </a:p>
            </p:txBody>
          </p:sp>
          <p:sp>
            <p:nvSpPr>
              <p:cNvPr id="15" name="Figura a mano libera 9">
                <a:extLst>
                  <a:ext uri="{FF2B5EF4-FFF2-40B4-BE49-F238E27FC236}">
                    <a16:creationId xmlns:a16="http://schemas.microsoft.com/office/drawing/2014/main" id="{0FC13C28-081C-4595-9C9D-7D21EB3FA9D3}"/>
                  </a:ext>
                </a:extLst>
              </p:cNvPr>
              <p:cNvSpPr>
                <a:spLocks/>
              </p:cNvSpPr>
              <p:nvPr/>
            </p:nvSpPr>
            <p:spPr bwMode="auto">
              <a:xfrm>
                <a:off x="4808051" y="4299121"/>
                <a:ext cx="2369874" cy="961119"/>
              </a:xfrm>
              <a:custGeom>
                <a:avLst/>
                <a:gdLst>
                  <a:gd name="T0" fmla="*/ 595 w 1244"/>
                  <a:gd name="T1" fmla="*/ 710 h 710"/>
                  <a:gd name="T2" fmla="*/ 0 w 1244"/>
                  <a:gd name="T3" fmla="*/ 367 h 710"/>
                  <a:gd name="T4" fmla="*/ 649 w 1244"/>
                  <a:gd name="T5" fmla="*/ 0 h 710"/>
                  <a:gd name="T6" fmla="*/ 1244 w 1244"/>
                  <a:gd name="T7" fmla="*/ 344 h 710"/>
                  <a:gd name="T8" fmla="*/ 595 w 1244"/>
                  <a:gd name="T9" fmla="*/ 710 h 710"/>
                </a:gdLst>
                <a:ahLst/>
                <a:cxnLst>
                  <a:cxn ang="0">
                    <a:pos x="T0" y="T1"/>
                  </a:cxn>
                  <a:cxn ang="0">
                    <a:pos x="T2" y="T3"/>
                  </a:cxn>
                  <a:cxn ang="0">
                    <a:pos x="T4" y="T5"/>
                  </a:cxn>
                  <a:cxn ang="0">
                    <a:pos x="T6" y="T7"/>
                  </a:cxn>
                  <a:cxn ang="0">
                    <a:pos x="T8" y="T9"/>
                  </a:cxn>
                </a:cxnLst>
                <a:rect l="0" t="0" r="r" b="b"/>
                <a:pathLst>
                  <a:path w="1244" h="710">
                    <a:moveTo>
                      <a:pt x="595" y="710"/>
                    </a:moveTo>
                    <a:lnTo>
                      <a:pt x="0" y="367"/>
                    </a:lnTo>
                    <a:lnTo>
                      <a:pt x="649" y="0"/>
                    </a:lnTo>
                    <a:lnTo>
                      <a:pt x="1244" y="344"/>
                    </a:lnTo>
                    <a:lnTo>
                      <a:pt x="595" y="71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eaLnBrk="1" fontAlgn="auto" hangingPunct="1">
                  <a:spcBef>
                    <a:spcPts val="0"/>
                  </a:spcBef>
                  <a:spcAft>
                    <a:spcPts val="0"/>
                  </a:spcAft>
                  <a:defRPr/>
                </a:pPr>
                <a:endParaRPr lang="it-IT" dirty="0">
                  <a:latin typeface="+mj-lt"/>
                </a:endParaRPr>
              </a:p>
            </p:txBody>
          </p:sp>
          <p:sp>
            <p:nvSpPr>
              <p:cNvPr id="16" name="Figura a mano libera 10">
                <a:extLst>
                  <a:ext uri="{FF2B5EF4-FFF2-40B4-BE49-F238E27FC236}">
                    <a16:creationId xmlns:a16="http://schemas.microsoft.com/office/drawing/2014/main" id="{31980248-1ADA-45C6-923A-02F7423266AB}"/>
                  </a:ext>
                </a:extLst>
              </p:cNvPr>
              <p:cNvSpPr>
                <a:spLocks/>
              </p:cNvSpPr>
              <p:nvPr/>
            </p:nvSpPr>
            <p:spPr bwMode="auto">
              <a:xfrm>
                <a:off x="5941552" y="4764813"/>
                <a:ext cx="1236373" cy="939508"/>
              </a:xfrm>
              <a:custGeom>
                <a:avLst/>
                <a:gdLst>
                  <a:gd name="T0" fmla="*/ 1236373 w 649"/>
                  <a:gd name="T1" fmla="*/ 0 h 694"/>
                  <a:gd name="T2" fmla="*/ 1236373 w 649"/>
                  <a:gd name="T3" fmla="*/ 444033 h 694"/>
                  <a:gd name="T4" fmla="*/ 0 w 649"/>
                  <a:gd name="T5" fmla="*/ 939508 h 694"/>
                  <a:gd name="T6" fmla="*/ 0 w 649"/>
                  <a:gd name="T7" fmla="*/ 495475 h 694"/>
                  <a:gd name="T8" fmla="*/ 1236373 w 649"/>
                  <a:gd name="T9" fmla="*/ 0 h 6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9" h="694">
                    <a:moveTo>
                      <a:pt x="649" y="0"/>
                    </a:moveTo>
                    <a:lnTo>
                      <a:pt x="649" y="328"/>
                    </a:lnTo>
                    <a:lnTo>
                      <a:pt x="0" y="694"/>
                    </a:lnTo>
                    <a:lnTo>
                      <a:pt x="0" y="366"/>
                    </a:lnTo>
                    <a:lnTo>
                      <a:pt x="649" y="0"/>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a:endParaRPr lang="it-IT" dirty="0">
                  <a:latin typeface="+mj-lt"/>
                </a:endParaRPr>
              </a:p>
            </p:txBody>
          </p:sp>
        </p:grpSp>
        <p:grpSp>
          <p:nvGrpSpPr>
            <p:cNvPr id="17" name="Gruppo 39">
              <a:extLst>
                <a:ext uri="{FF2B5EF4-FFF2-40B4-BE49-F238E27FC236}">
                  <a16:creationId xmlns:a16="http://schemas.microsoft.com/office/drawing/2014/main" id="{DBAE3F99-4416-43BB-802B-06B8C3273C01}"/>
                </a:ext>
              </a:extLst>
            </p:cNvPr>
            <p:cNvGrpSpPr>
              <a:grpSpLocks/>
            </p:cNvGrpSpPr>
            <p:nvPr/>
          </p:nvGrpSpPr>
          <p:grpSpPr bwMode="auto">
            <a:xfrm>
              <a:off x="8439940" y="3145110"/>
              <a:ext cx="2335304" cy="1306106"/>
              <a:chOff x="4808051" y="5135743"/>
              <a:chExt cx="2369874" cy="1405200"/>
            </a:xfrm>
          </p:grpSpPr>
          <p:sp>
            <p:nvSpPr>
              <p:cNvPr id="18" name="Figura a mano libera 5">
                <a:extLst>
                  <a:ext uri="{FF2B5EF4-FFF2-40B4-BE49-F238E27FC236}">
                    <a16:creationId xmlns:a16="http://schemas.microsoft.com/office/drawing/2014/main" id="{86042750-61FD-40FA-B325-3248D0B0BC20}"/>
                  </a:ext>
                </a:extLst>
              </p:cNvPr>
              <p:cNvSpPr>
                <a:spLocks/>
              </p:cNvSpPr>
              <p:nvPr/>
            </p:nvSpPr>
            <p:spPr bwMode="auto">
              <a:xfrm>
                <a:off x="4808051" y="5632723"/>
                <a:ext cx="1134109" cy="908220"/>
              </a:xfrm>
              <a:custGeom>
                <a:avLst/>
                <a:gdLst>
                  <a:gd name="T0" fmla="*/ 595 w 595"/>
                  <a:gd name="T1" fmla="*/ 671 h 671"/>
                  <a:gd name="T2" fmla="*/ 0 w 595"/>
                  <a:gd name="T3" fmla="*/ 328 h 671"/>
                  <a:gd name="T4" fmla="*/ 0 w 595"/>
                  <a:gd name="T5" fmla="*/ 0 h 671"/>
                  <a:gd name="T6" fmla="*/ 595 w 595"/>
                  <a:gd name="T7" fmla="*/ 343 h 671"/>
                  <a:gd name="T8" fmla="*/ 595 w 595"/>
                  <a:gd name="T9" fmla="*/ 671 h 671"/>
                </a:gdLst>
                <a:ahLst/>
                <a:cxnLst>
                  <a:cxn ang="0">
                    <a:pos x="T0" y="T1"/>
                  </a:cxn>
                  <a:cxn ang="0">
                    <a:pos x="T2" y="T3"/>
                  </a:cxn>
                  <a:cxn ang="0">
                    <a:pos x="T4" y="T5"/>
                  </a:cxn>
                  <a:cxn ang="0">
                    <a:pos x="T6" y="T7"/>
                  </a:cxn>
                  <a:cxn ang="0">
                    <a:pos x="T8" y="T9"/>
                  </a:cxn>
                </a:cxnLst>
                <a:rect l="0" t="0" r="r" b="b"/>
                <a:pathLst>
                  <a:path w="595" h="671">
                    <a:moveTo>
                      <a:pt x="595" y="671"/>
                    </a:moveTo>
                    <a:lnTo>
                      <a:pt x="0" y="328"/>
                    </a:lnTo>
                    <a:lnTo>
                      <a:pt x="0" y="0"/>
                    </a:lnTo>
                    <a:lnTo>
                      <a:pt x="595" y="343"/>
                    </a:lnTo>
                    <a:lnTo>
                      <a:pt x="595" y="671"/>
                    </a:ln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eaLnBrk="1" fontAlgn="auto" hangingPunct="1">
                  <a:spcBef>
                    <a:spcPts val="0"/>
                  </a:spcBef>
                  <a:spcAft>
                    <a:spcPts val="0"/>
                  </a:spcAft>
                  <a:defRPr/>
                </a:pPr>
                <a:endParaRPr lang="it-IT" dirty="0">
                  <a:latin typeface="+mn-lt"/>
                </a:endParaRPr>
              </a:p>
            </p:txBody>
          </p:sp>
          <p:sp>
            <p:nvSpPr>
              <p:cNvPr id="19" name="Figura a mano libera 6">
                <a:extLst>
                  <a:ext uri="{FF2B5EF4-FFF2-40B4-BE49-F238E27FC236}">
                    <a16:creationId xmlns:a16="http://schemas.microsoft.com/office/drawing/2014/main" id="{D2485B1E-22DE-4313-87F3-58173AEACC7F}"/>
                  </a:ext>
                </a:extLst>
              </p:cNvPr>
              <p:cNvSpPr>
                <a:spLocks/>
              </p:cNvSpPr>
              <p:nvPr/>
            </p:nvSpPr>
            <p:spPr bwMode="auto">
              <a:xfrm>
                <a:off x="4808051" y="5135743"/>
                <a:ext cx="2369874" cy="960617"/>
              </a:xfrm>
              <a:custGeom>
                <a:avLst/>
                <a:gdLst>
                  <a:gd name="T0" fmla="*/ 595 w 1244"/>
                  <a:gd name="T1" fmla="*/ 710 h 710"/>
                  <a:gd name="T2" fmla="*/ 0 w 1244"/>
                  <a:gd name="T3" fmla="*/ 367 h 710"/>
                  <a:gd name="T4" fmla="*/ 649 w 1244"/>
                  <a:gd name="T5" fmla="*/ 0 h 710"/>
                  <a:gd name="T6" fmla="*/ 1244 w 1244"/>
                  <a:gd name="T7" fmla="*/ 344 h 710"/>
                  <a:gd name="T8" fmla="*/ 595 w 1244"/>
                  <a:gd name="T9" fmla="*/ 710 h 710"/>
                </a:gdLst>
                <a:ahLst/>
                <a:cxnLst>
                  <a:cxn ang="0">
                    <a:pos x="T0" y="T1"/>
                  </a:cxn>
                  <a:cxn ang="0">
                    <a:pos x="T2" y="T3"/>
                  </a:cxn>
                  <a:cxn ang="0">
                    <a:pos x="T4" y="T5"/>
                  </a:cxn>
                  <a:cxn ang="0">
                    <a:pos x="T6" y="T7"/>
                  </a:cxn>
                  <a:cxn ang="0">
                    <a:pos x="T8" y="T9"/>
                  </a:cxn>
                </a:cxnLst>
                <a:rect l="0" t="0" r="r" b="b"/>
                <a:pathLst>
                  <a:path w="1244" h="710">
                    <a:moveTo>
                      <a:pt x="595" y="710"/>
                    </a:moveTo>
                    <a:lnTo>
                      <a:pt x="0" y="367"/>
                    </a:lnTo>
                    <a:lnTo>
                      <a:pt x="649" y="0"/>
                    </a:lnTo>
                    <a:lnTo>
                      <a:pt x="1244" y="344"/>
                    </a:lnTo>
                    <a:lnTo>
                      <a:pt x="595" y="71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eaLnBrk="1" fontAlgn="auto" hangingPunct="1">
                  <a:spcBef>
                    <a:spcPts val="0"/>
                  </a:spcBef>
                  <a:spcAft>
                    <a:spcPts val="0"/>
                  </a:spcAft>
                  <a:defRPr/>
                </a:pPr>
                <a:endParaRPr lang="it-IT" dirty="0">
                  <a:latin typeface="+mn-lt"/>
                </a:endParaRPr>
              </a:p>
            </p:txBody>
          </p:sp>
          <p:sp>
            <p:nvSpPr>
              <p:cNvPr id="20" name="Figura a mano libera 7">
                <a:extLst>
                  <a:ext uri="{FF2B5EF4-FFF2-40B4-BE49-F238E27FC236}">
                    <a16:creationId xmlns:a16="http://schemas.microsoft.com/office/drawing/2014/main" id="{6D372190-F03C-4E10-9BB3-D0799862DE58}"/>
                  </a:ext>
                </a:extLst>
              </p:cNvPr>
              <p:cNvSpPr>
                <a:spLocks/>
              </p:cNvSpPr>
              <p:nvPr/>
            </p:nvSpPr>
            <p:spPr bwMode="auto">
              <a:xfrm>
                <a:off x="5942160" y="5600967"/>
                <a:ext cx="1235765" cy="939976"/>
              </a:xfrm>
              <a:custGeom>
                <a:avLst/>
                <a:gdLst>
                  <a:gd name="T0" fmla="*/ 649 w 649"/>
                  <a:gd name="T1" fmla="*/ 0 h 694"/>
                  <a:gd name="T2" fmla="*/ 649 w 649"/>
                  <a:gd name="T3" fmla="*/ 328 h 694"/>
                  <a:gd name="T4" fmla="*/ 0 w 649"/>
                  <a:gd name="T5" fmla="*/ 694 h 694"/>
                  <a:gd name="T6" fmla="*/ 0 w 649"/>
                  <a:gd name="T7" fmla="*/ 366 h 694"/>
                  <a:gd name="T8" fmla="*/ 649 w 649"/>
                  <a:gd name="T9" fmla="*/ 0 h 694"/>
                </a:gdLst>
                <a:ahLst/>
                <a:cxnLst>
                  <a:cxn ang="0">
                    <a:pos x="T0" y="T1"/>
                  </a:cxn>
                  <a:cxn ang="0">
                    <a:pos x="T2" y="T3"/>
                  </a:cxn>
                  <a:cxn ang="0">
                    <a:pos x="T4" y="T5"/>
                  </a:cxn>
                  <a:cxn ang="0">
                    <a:pos x="T6" y="T7"/>
                  </a:cxn>
                  <a:cxn ang="0">
                    <a:pos x="T8" y="T9"/>
                  </a:cxn>
                </a:cxnLst>
                <a:rect l="0" t="0" r="r" b="b"/>
                <a:pathLst>
                  <a:path w="649" h="694">
                    <a:moveTo>
                      <a:pt x="649" y="0"/>
                    </a:moveTo>
                    <a:lnTo>
                      <a:pt x="649" y="328"/>
                    </a:lnTo>
                    <a:lnTo>
                      <a:pt x="0" y="694"/>
                    </a:lnTo>
                    <a:lnTo>
                      <a:pt x="0" y="366"/>
                    </a:lnTo>
                    <a:lnTo>
                      <a:pt x="649" y="0"/>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eaLnBrk="1" fontAlgn="auto" hangingPunct="1">
                  <a:spcBef>
                    <a:spcPts val="0"/>
                  </a:spcBef>
                  <a:spcAft>
                    <a:spcPts val="0"/>
                  </a:spcAft>
                  <a:defRPr/>
                </a:pPr>
                <a:endParaRPr lang="it-IT" dirty="0">
                  <a:latin typeface="+mn-lt"/>
                </a:endParaRPr>
              </a:p>
            </p:txBody>
          </p:sp>
        </p:grpSp>
        <p:grpSp>
          <p:nvGrpSpPr>
            <p:cNvPr id="21" name="Gruppo 31">
              <a:extLst>
                <a:ext uri="{FF2B5EF4-FFF2-40B4-BE49-F238E27FC236}">
                  <a16:creationId xmlns:a16="http://schemas.microsoft.com/office/drawing/2014/main" id="{AAF307FC-5513-426F-BB40-B722D6DF2E3C}"/>
                </a:ext>
              </a:extLst>
            </p:cNvPr>
            <p:cNvGrpSpPr>
              <a:grpSpLocks/>
            </p:cNvGrpSpPr>
            <p:nvPr/>
          </p:nvGrpSpPr>
          <p:grpSpPr bwMode="auto">
            <a:xfrm>
              <a:off x="9278897" y="2438188"/>
              <a:ext cx="2336869" cy="1304631"/>
              <a:chOff x="4808051" y="3515295"/>
              <a:chExt cx="2369874" cy="1403847"/>
            </a:xfrm>
          </p:grpSpPr>
          <p:sp>
            <p:nvSpPr>
              <p:cNvPr id="22" name="Figura a mano libera 11">
                <a:extLst>
                  <a:ext uri="{FF2B5EF4-FFF2-40B4-BE49-F238E27FC236}">
                    <a16:creationId xmlns:a16="http://schemas.microsoft.com/office/drawing/2014/main" id="{74A81D7B-94A3-42C9-80AC-62D5D0110B73}"/>
                  </a:ext>
                </a:extLst>
              </p:cNvPr>
              <p:cNvSpPr>
                <a:spLocks/>
              </p:cNvSpPr>
              <p:nvPr/>
            </p:nvSpPr>
            <p:spPr bwMode="auto">
              <a:xfrm>
                <a:off x="4808051" y="4010770"/>
                <a:ext cx="1133349" cy="908372"/>
              </a:xfrm>
              <a:custGeom>
                <a:avLst/>
                <a:gdLst>
                  <a:gd name="T0" fmla="*/ 595 w 595"/>
                  <a:gd name="T1" fmla="*/ 671 h 671"/>
                  <a:gd name="T2" fmla="*/ 0 w 595"/>
                  <a:gd name="T3" fmla="*/ 328 h 671"/>
                  <a:gd name="T4" fmla="*/ 0 w 595"/>
                  <a:gd name="T5" fmla="*/ 0 h 671"/>
                  <a:gd name="T6" fmla="*/ 595 w 595"/>
                  <a:gd name="T7" fmla="*/ 343 h 671"/>
                  <a:gd name="T8" fmla="*/ 595 w 595"/>
                  <a:gd name="T9" fmla="*/ 671 h 671"/>
                </a:gdLst>
                <a:ahLst/>
                <a:cxnLst>
                  <a:cxn ang="0">
                    <a:pos x="T0" y="T1"/>
                  </a:cxn>
                  <a:cxn ang="0">
                    <a:pos x="T2" y="T3"/>
                  </a:cxn>
                  <a:cxn ang="0">
                    <a:pos x="T4" y="T5"/>
                  </a:cxn>
                  <a:cxn ang="0">
                    <a:pos x="T6" y="T7"/>
                  </a:cxn>
                  <a:cxn ang="0">
                    <a:pos x="T8" y="T9"/>
                  </a:cxn>
                </a:cxnLst>
                <a:rect l="0" t="0" r="r" b="b"/>
                <a:pathLst>
                  <a:path w="595" h="671">
                    <a:moveTo>
                      <a:pt x="595" y="671"/>
                    </a:moveTo>
                    <a:lnTo>
                      <a:pt x="0" y="328"/>
                    </a:lnTo>
                    <a:lnTo>
                      <a:pt x="0" y="0"/>
                    </a:lnTo>
                    <a:lnTo>
                      <a:pt x="595" y="343"/>
                    </a:lnTo>
                    <a:lnTo>
                      <a:pt x="595" y="671"/>
                    </a:ln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eaLnBrk="1" fontAlgn="auto" hangingPunct="1">
                  <a:spcBef>
                    <a:spcPts val="0"/>
                  </a:spcBef>
                  <a:spcAft>
                    <a:spcPts val="0"/>
                  </a:spcAft>
                  <a:defRPr/>
                </a:pPr>
                <a:endParaRPr lang="it-IT" dirty="0">
                  <a:latin typeface="+mn-lt"/>
                </a:endParaRPr>
              </a:p>
            </p:txBody>
          </p:sp>
          <p:sp>
            <p:nvSpPr>
              <p:cNvPr id="23" name="Figura a mano libera 12">
                <a:extLst>
                  <a:ext uri="{FF2B5EF4-FFF2-40B4-BE49-F238E27FC236}">
                    <a16:creationId xmlns:a16="http://schemas.microsoft.com/office/drawing/2014/main" id="{C157D7EE-659C-409B-A1E6-7D05687D7FBD}"/>
                  </a:ext>
                </a:extLst>
              </p:cNvPr>
              <p:cNvSpPr>
                <a:spLocks/>
              </p:cNvSpPr>
              <p:nvPr/>
            </p:nvSpPr>
            <p:spPr bwMode="auto">
              <a:xfrm>
                <a:off x="4808051" y="3515295"/>
                <a:ext cx="2369874" cy="959190"/>
              </a:xfrm>
              <a:custGeom>
                <a:avLst/>
                <a:gdLst>
                  <a:gd name="T0" fmla="*/ 595 w 1244"/>
                  <a:gd name="T1" fmla="*/ 709 h 709"/>
                  <a:gd name="T2" fmla="*/ 0 w 1244"/>
                  <a:gd name="T3" fmla="*/ 366 h 709"/>
                  <a:gd name="T4" fmla="*/ 649 w 1244"/>
                  <a:gd name="T5" fmla="*/ 0 h 709"/>
                  <a:gd name="T6" fmla="*/ 1244 w 1244"/>
                  <a:gd name="T7" fmla="*/ 343 h 709"/>
                  <a:gd name="T8" fmla="*/ 595 w 1244"/>
                  <a:gd name="T9" fmla="*/ 709 h 709"/>
                </a:gdLst>
                <a:ahLst/>
                <a:cxnLst>
                  <a:cxn ang="0">
                    <a:pos x="T0" y="T1"/>
                  </a:cxn>
                  <a:cxn ang="0">
                    <a:pos x="T2" y="T3"/>
                  </a:cxn>
                  <a:cxn ang="0">
                    <a:pos x="T4" y="T5"/>
                  </a:cxn>
                  <a:cxn ang="0">
                    <a:pos x="T6" y="T7"/>
                  </a:cxn>
                  <a:cxn ang="0">
                    <a:pos x="T8" y="T9"/>
                  </a:cxn>
                </a:cxnLst>
                <a:rect l="0" t="0" r="r" b="b"/>
                <a:pathLst>
                  <a:path w="1244" h="709">
                    <a:moveTo>
                      <a:pt x="595" y="709"/>
                    </a:moveTo>
                    <a:lnTo>
                      <a:pt x="0" y="366"/>
                    </a:lnTo>
                    <a:lnTo>
                      <a:pt x="649" y="0"/>
                    </a:lnTo>
                    <a:lnTo>
                      <a:pt x="1244" y="343"/>
                    </a:lnTo>
                    <a:lnTo>
                      <a:pt x="595" y="70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eaLnBrk="1" fontAlgn="auto" hangingPunct="1">
                  <a:spcBef>
                    <a:spcPts val="0"/>
                  </a:spcBef>
                  <a:spcAft>
                    <a:spcPts val="0"/>
                  </a:spcAft>
                  <a:defRPr/>
                </a:pPr>
                <a:endParaRPr lang="it-IT" dirty="0">
                  <a:latin typeface="+mn-lt"/>
                </a:endParaRPr>
              </a:p>
            </p:txBody>
          </p:sp>
          <p:sp>
            <p:nvSpPr>
              <p:cNvPr id="24" name="Figura a mano libera 13">
                <a:extLst>
                  <a:ext uri="{FF2B5EF4-FFF2-40B4-BE49-F238E27FC236}">
                    <a16:creationId xmlns:a16="http://schemas.microsoft.com/office/drawing/2014/main" id="{0F6A3B05-53B7-4EA3-88B4-ED578C58E4EC}"/>
                  </a:ext>
                </a:extLst>
              </p:cNvPr>
              <p:cNvSpPr>
                <a:spLocks/>
              </p:cNvSpPr>
              <p:nvPr/>
            </p:nvSpPr>
            <p:spPr bwMode="auto">
              <a:xfrm>
                <a:off x="5941400" y="3976396"/>
                <a:ext cx="1236525" cy="940133"/>
              </a:xfrm>
              <a:custGeom>
                <a:avLst/>
                <a:gdLst>
                  <a:gd name="T0" fmla="*/ 649 w 649"/>
                  <a:gd name="T1" fmla="*/ 0 h 694"/>
                  <a:gd name="T2" fmla="*/ 649 w 649"/>
                  <a:gd name="T3" fmla="*/ 328 h 694"/>
                  <a:gd name="T4" fmla="*/ 0 w 649"/>
                  <a:gd name="T5" fmla="*/ 694 h 694"/>
                  <a:gd name="T6" fmla="*/ 0 w 649"/>
                  <a:gd name="T7" fmla="*/ 366 h 694"/>
                  <a:gd name="T8" fmla="*/ 649 w 649"/>
                  <a:gd name="T9" fmla="*/ 0 h 694"/>
                </a:gdLst>
                <a:ahLst/>
                <a:cxnLst>
                  <a:cxn ang="0">
                    <a:pos x="T0" y="T1"/>
                  </a:cxn>
                  <a:cxn ang="0">
                    <a:pos x="T2" y="T3"/>
                  </a:cxn>
                  <a:cxn ang="0">
                    <a:pos x="T4" y="T5"/>
                  </a:cxn>
                  <a:cxn ang="0">
                    <a:pos x="T6" y="T7"/>
                  </a:cxn>
                  <a:cxn ang="0">
                    <a:pos x="T8" y="T9"/>
                  </a:cxn>
                </a:cxnLst>
                <a:rect l="0" t="0" r="r" b="b"/>
                <a:pathLst>
                  <a:path w="649" h="694">
                    <a:moveTo>
                      <a:pt x="649" y="0"/>
                    </a:moveTo>
                    <a:lnTo>
                      <a:pt x="649" y="328"/>
                    </a:lnTo>
                    <a:lnTo>
                      <a:pt x="0" y="694"/>
                    </a:lnTo>
                    <a:lnTo>
                      <a:pt x="0" y="366"/>
                    </a:lnTo>
                    <a:lnTo>
                      <a:pt x="649" y="0"/>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tlCol="0"/>
              <a:lstStyle/>
              <a:p>
                <a:pPr rtl="0" eaLnBrk="1" fontAlgn="auto" hangingPunct="1">
                  <a:spcBef>
                    <a:spcPts val="0"/>
                  </a:spcBef>
                  <a:spcAft>
                    <a:spcPts val="0"/>
                  </a:spcAft>
                  <a:defRPr/>
                </a:pPr>
                <a:endParaRPr lang="it-IT" dirty="0">
                  <a:latin typeface="+mn-lt"/>
                </a:endParaRPr>
              </a:p>
            </p:txBody>
          </p:sp>
        </p:grpSp>
        <p:grpSp>
          <p:nvGrpSpPr>
            <p:cNvPr id="4" name="Gruppo 3">
              <a:extLst>
                <a:ext uri="{FF2B5EF4-FFF2-40B4-BE49-F238E27FC236}">
                  <a16:creationId xmlns:a16="http://schemas.microsoft.com/office/drawing/2014/main" id="{BC384F39-BE7C-4DC7-9463-38206393DEC4}"/>
                </a:ext>
              </a:extLst>
            </p:cNvPr>
            <p:cNvGrpSpPr/>
            <p:nvPr/>
          </p:nvGrpSpPr>
          <p:grpSpPr>
            <a:xfrm>
              <a:off x="7668115" y="3549446"/>
              <a:ext cx="529043" cy="396000"/>
              <a:chOff x="7687796" y="3553060"/>
              <a:chExt cx="529043" cy="396000"/>
            </a:xfrm>
          </p:grpSpPr>
          <p:sp>
            <p:nvSpPr>
              <p:cNvPr id="26" name="Goccia 25">
                <a:extLst>
                  <a:ext uri="{FF2B5EF4-FFF2-40B4-BE49-F238E27FC236}">
                    <a16:creationId xmlns:a16="http://schemas.microsoft.com/office/drawing/2014/main" id="{E668D9BC-775F-4484-A481-0A547E2A5D3E}"/>
                  </a:ext>
                </a:extLst>
              </p:cNvPr>
              <p:cNvSpPr/>
              <p:nvPr/>
            </p:nvSpPr>
            <p:spPr>
              <a:xfrm rot="7994273">
                <a:off x="7750851" y="3553060"/>
                <a:ext cx="396000" cy="396000"/>
              </a:xfrm>
              <a:prstGeom prst="teardrop">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rtl="0" eaLnBrk="1" fontAlgn="auto" hangingPunct="1">
                  <a:spcBef>
                    <a:spcPts val="0"/>
                  </a:spcBef>
                  <a:spcAft>
                    <a:spcPts val="0"/>
                  </a:spcAft>
                  <a:defRPr/>
                </a:pPr>
                <a:endParaRPr lang="it-IT" sz="3200" dirty="0">
                  <a:latin typeface="+mj-lt"/>
                </a:endParaRPr>
              </a:p>
            </p:txBody>
          </p:sp>
          <p:sp>
            <p:nvSpPr>
              <p:cNvPr id="27" name="Ovale 26">
                <a:extLst>
                  <a:ext uri="{FF2B5EF4-FFF2-40B4-BE49-F238E27FC236}">
                    <a16:creationId xmlns:a16="http://schemas.microsoft.com/office/drawing/2014/main" id="{FC18C2F6-BC37-4856-9C97-AB28F5F35F30}"/>
                  </a:ext>
                </a:extLst>
              </p:cNvPr>
              <p:cNvSpPr/>
              <p:nvPr/>
            </p:nvSpPr>
            <p:spPr>
              <a:xfrm>
                <a:off x="7800745" y="3600615"/>
                <a:ext cx="301007" cy="283816"/>
              </a:xfrm>
              <a:prstGeom prst="ellipse">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rtl="0" eaLnBrk="1" fontAlgn="auto" hangingPunct="1">
                  <a:spcBef>
                    <a:spcPts val="0"/>
                  </a:spcBef>
                  <a:spcAft>
                    <a:spcPts val="0"/>
                  </a:spcAft>
                  <a:defRPr/>
                </a:pPr>
                <a:endParaRPr lang="it-IT" sz="3200" dirty="0">
                  <a:latin typeface="+mj-lt"/>
                </a:endParaRPr>
              </a:p>
            </p:txBody>
          </p:sp>
          <p:sp>
            <p:nvSpPr>
              <p:cNvPr id="38" name="Casella di testo 37">
                <a:extLst>
                  <a:ext uri="{FF2B5EF4-FFF2-40B4-BE49-F238E27FC236}">
                    <a16:creationId xmlns:a16="http://schemas.microsoft.com/office/drawing/2014/main" id="{DCF68FA9-42C6-4204-B804-635DC098A56A}"/>
                  </a:ext>
                </a:extLst>
              </p:cNvPr>
              <p:cNvSpPr txBox="1">
                <a:spLocks noChangeArrowheads="1"/>
              </p:cNvSpPr>
              <p:nvPr/>
            </p:nvSpPr>
            <p:spPr bwMode="auto">
              <a:xfrm>
                <a:off x="7687796" y="3587891"/>
                <a:ext cx="529043"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rtlCol="0">
                <a:spAutoFit/>
              </a:bodyPr>
              <a:lstStyle>
                <a:lvl1pPr>
                  <a:defRPr>
                    <a:solidFill>
                      <a:schemeClr val="tx1"/>
                    </a:solidFill>
                    <a:latin typeface="Open Sans Light" pitchFamily="34" charset="0"/>
                  </a:defRPr>
                </a:lvl1pPr>
                <a:lvl2pPr marL="742950" indent="-285750">
                  <a:defRPr>
                    <a:solidFill>
                      <a:schemeClr val="tx1"/>
                    </a:solidFill>
                    <a:latin typeface="Open Sans Light" pitchFamily="34" charset="0"/>
                  </a:defRPr>
                </a:lvl2pPr>
                <a:lvl3pPr marL="1143000" indent="-228600">
                  <a:defRPr>
                    <a:solidFill>
                      <a:schemeClr val="tx1"/>
                    </a:solidFill>
                    <a:latin typeface="Open Sans Light" pitchFamily="34" charset="0"/>
                  </a:defRPr>
                </a:lvl3pPr>
                <a:lvl4pPr marL="1600200" indent="-228600">
                  <a:defRPr>
                    <a:solidFill>
                      <a:schemeClr val="tx1"/>
                    </a:solidFill>
                    <a:latin typeface="Open Sans Light" pitchFamily="34" charset="0"/>
                  </a:defRPr>
                </a:lvl4pPr>
                <a:lvl5pPr marL="2057400" indent="-228600">
                  <a:defRPr>
                    <a:solidFill>
                      <a:schemeClr val="tx1"/>
                    </a:solidFill>
                    <a:latin typeface="Open Sans Light" pitchFamily="34" charset="0"/>
                  </a:defRPr>
                </a:lvl5pPr>
                <a:lvl6pPr marL="2514600" indent="-228600" fontAlgn="base">
                  <a:spcBef>
                    <a:spcPct val="0"/>
                  </a:spcBef>
                  <a:spcAft>
                    <a:spcPct val="0"/>
                  </a:spcAft>
                  <a:defRPr>
                    <a:solidFill>
                      <a:schemeClr val="tx1"/>
                    </a:solidFill>
                    <a:latin typeface="Open Sans Light" pitchFamily="34" charset="0"/>
                  </a:defRPr>
                </a:lvl6pPr>
                <a:lvl7pPr marL="2971800" indent="-228600" fontAlgn="base">
                  <a:spcBef>
                    <a:spcPct val="0"/>
                  </a:spcBef>
                  <a:spcAft>
                    <a:spcPct val="0"/>
                  </a:spcAft>
                  <a:defRPr>
                    <a:solidFill>
                      <a:schemeClr val="tx1"/>
                    </a:solidFill>
                    <a:latin typeface="Open Sans Light" pitchFamily="34" charset="0"/>
                  </a:defRPr>
                </a:lvl7pPr>
                <a:lvl8pPr marL="3429000" indent="-228600" fontAlgn="base">
                  <a:spcBef>
                    <a:spcPct val="0"/>
                  </a:spcBef>
                  <a:spcAft>
                    <a:spcPct val="0"/>
                  </a:spcAft>
                  <a:defRPr>
                    <a:solidFill>
                      <a:schemeClr val="tx1"/>
                    </a:solidFill>
                    <a:latin typeface="Open Sans Light" pitchFamily="34" charset="0"/>
                  </a:defRPr>
                </a:lvl8pPr>
                <a:lvl9pPr marL="3886200" indent="-228600" fontAlgn="base">
                  <a:spcBef>
                    <a:spcPct val="0"/>
                  </a:spcBef>
                  <a:spcAft>
                    <a:spcPct val="0"/>
                  </a:spcAft>
                  <a:defRPr>
                    <a:solidFill>
                      <a:schemeClr val="tx1"/>
                    </a:solidFill>
                    <a:latin typeface="Open Sans Light" pitchFamily="34" charset="0"/>
                  </a:defRPr>
                </a:lvl9pPr>
              </a:lstStyle>
              <a:p>
                <a:pPr algn="ctr" rtl="0" eaLnBrk="1" hangingPunct="1"/>
                <a:r>
                  <a:rPr lang="it-IT" sz="1400" b="1" dirty="0">
                    <a:latin typeface="+mj-lt"/>
                  </a:rPr>
                  <a:t>2</a:t>
                </a:r>
              </a:p>
            </p:txBody>
          </p:sp>
        </p:grpSp>
        <p:grpSp>
          <p:nvGrpSpPr>
            <p:cNvPr id="5" name="Gruppo 4">
              <a:extLst>
                <a:ext uri="{FF2B5EF4-FFF2-40B4-BE49-F238E27FC236}">
                  <a16:creationId xmlns:a16="http://schemas.microsoft.com/office/drawing/2014/main" id="{93A0B2E9-CE29-4F7C-AFC9-679B8873B095}"/>
                </a:ext>
              </a:extLst>
            </p:cNvPr>
            <p:cNvGrpSpPr/>
            <p:nvPr/>
          </p:nvGrpSpPr>
          <p:grpSpPr>
            <a:xfrm>
              <a:off x="6694640" y="4272888"/>
              <a:ext cx="527478" cy="396000"/>
              <a:chOff x="6694640" y="4272888"/>
              <a:chExt cx="527478" cy="396000"/>
            </a:xfrm>
          </p:grpSpPr>
          <p:sp>
            <p:nvSpPr>
              <p:cNvPr id="29" name="Goccia 28">
                <a:extLst>
                  <a:ext uri="{FF2B5EF4-FFF2-40B4-BE49-F238E27FC236}">
                    <a16:creationId xmlns:a16="http://schemas.microsoft.com/office/drawing/2014/main" id="{714DA6B9-3503-4743-B96D-C0387E3433EB}"/>
                  </a:ext>
                </a:extLst>
              </p:cNvPr>
              <p:cNvSpPr/>
              <p:nvPr/>
            </p:nvSpPr>
            <p:spPr>
              <a:xfrm rot="7994273">
                <a:off x="6757610" y="4272888"/>
                <a:ext cx="396000" cy="396000"/>
              </a:xfrm>
              <a:prstGeom prst="teardrop">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rtl="0" eaLnBrk="1" fontAlgn="auto" hangingPunct="1">
                  <a:spcBef>
                    <a:spcPts val="0"/>
                  </a:spcBef>
                  <a:spcAft>
                    <a:spcPts val="0"/>
                  </a:spcAft>
                  <a:defRPr/>
                </a:pPr>
                <a:endParaRPr lang="it-IT" sz="3200" dirty="0">
                  <a:latin typeface="+mj-lt"/>
                </a:endParaRPr>
              </a:p>
            </p:txBody>
          </p:sp>
          <p:sp>
            <p:nvSpPr>
              <p:cNvPr id="30" name="Ovale 29">
                <a:extLst>
                  <a:ext uri="{FF2B5EF4-FFF2-40B4-BE49-F238E27FC236}">
                    <a16:creationId xmlns:a16="http://schemas.microsoft.com/office/drawing/2014/main" id="{0538BF2D-7205-429C-9920-69C767E77FD5}"/>
                  </a:ext>
                </a:extLst>
              </p:cNvPr>
              <p:cNvSpPr/>
              <p:nvPr/>
            </p:nvSpPr>
            <p:spPr>
              <a:xfrm>
                <a:off x="6807876" y="4320739"/>
                <a:ext cx="301007" cy="283816"/>
              </a:xfrm>
              <a:prstGeom prst="ellipse">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rtl="0" eaLnBrk="1" fontAlgn="auto" hangingPunct="1">
                  <a:spcBef>
                    <a:spcPts val="0"/>
                  </a:spcBef>
                  <a:spcAft>
                    <a:spcPts val="0"/>
                  </a:spcAft>
                  <a:defRPr/>
                </a:pPr>
                <a:endParaRPr lang="it-IT" sz="3200" dirty="0">
                  <a:latin typeface="+mj-lt"/>
                </a:endParaRPr>
              </a:p>
            </p:txBody>
          </p:sp>
          <p:sp>
            <p:nvSpPr>
              <p:cNvPr id="37" name="Casella di testo 36">
                <a:extLst>
                  <a:ext uri="{FF2B5EF4-FFF2-40B4-BE49-F238E27FC236}">
                    <a16:creationId xmlns:a16="http://schemas.microsoft.com/office/drawing/2014/main" id="{9CCC179C-E666-4CBA-8225-E9AE8F63B9C3}"/>
                  </a:ext>
                </a:extLst>
              </p:cNvPr>
              <p:cNvSpPr txBox="1">
                <a:spLocks noChangeArrowheads="1"/>
              </p:cNvSpPr>
              <p:nvPr/>
            </p:nvSpPr>
            <p:spPr bwMode="auto">
              <a:xfrm>
                <a:off x="6694640" y="4304252"/>
                <a:ext cx="527478" cy="307777"/>
              </a:xfrm>
              <a:prstGeom prst="rect">
                <a:avLst/>
              </a:prstGeom>
              <a:noFill/>
              <a:ln w="9525">
                <a:noFill/>
                <a:miter lim="800000"/>
                <a:headEnd/>
                <a:tailEnd/>
              </a:ln>
            </p:spPr>
            <p:txBody>
              <a:bodyPr rtlCol="0">
                <a:spAutoFit/>
              </a:bodyPr>
              <a:lstStyle>
                <a:lvl1pPr>
                  <a:defRPr>
                    <a:solidFill>
                      <a:schemeClr val="tx1"/>
                    </a:solidFill>
                    <a:latin typeface="Open Sans Light" pitchFamily="34" charset="0"/>
                  </a:defRPr>
                </a:lvl1pPr>
                <a:lvl2pPr marL="742950" indent="-285750">
                  <a:defRPr>
                    <a:solidFill>
                      <a:schemeClr val="tx1"/>
                    </a:solidFill>
                    <a:latin typeface="Open Sans Light" pitchFamily="34" charset="0"/>
                  </a:defRPr>
                </a:lvl2pPr>
                <a:lvl3pPr marL="1143000" indent="-228600">
                  <a:defRPr>
                    <a:solidFill>
                      <a:schemeClr val="tx1"/>
                    </a:solidFill>
                    <a:latin typeface="Open Sans Light" pitchFamily="34" charset="0"/>
                  </a:defRPr>
                </a:lvl3pPr>
                <a:lvl4pPr marL="1600200" indent="-228600">
                  <a:defRPr>
                    <a:solidFill>
                      <a:schemeClr val="tx1"/>
                    </a:solidFill>
                    <a:latin typeface="Open Sans Light" pitchFamily="34" charset="0"/>
                  </a:defRPr>
                </a:lvl4pPr>
                <a:lvl5pPr marL="2057400" indent="-228600">
                  <a:defRPr>
                    <a:solidFill>
                      <a:schemeClr val="tx1"/>
                    </a:solidFill>
                    <a:latin typeface="Open Sans Light" pitchFamily="34" charset="0"/>
                  </a:defRPr>
                </a:lvl5pPr>
                <a:lvl6pPr marL="2514600" indent="-228600" fontAlgn="base">
                  <a:spcBef>
                    <a:spcPct val="0"/>
                  </a:spcBef>
                  <a:spcAft>
                    <a:spcPct val="0"/>
                  </a:spcAft>
                  <a:defRPr>
                    <a:solidFill>
                      <a:schemeClr val="tx1"/>
                    </a:solidFill>
                    <a:latin typeface="Open Sans Light" pitchFamily="34" charset="0"/>
                  </a:defRPr>
                </a:lvl6pPr>
                <a:lvl7pPr marL="2971800" indent="-228600" fontAlgn="base">
                  <a:spcBef>
                    <a:spcPct val="0"/>
                  </a:spcBef>
                  <a:spcAft>
                    <a:spcPct val="0"/>
                  </a:spcAft>
                  <a:defRPr>
                    <a:solidFill>
                      <a:schemeClr val="tx1"/>
                    </a:solidFill>
                    <a:latin typeface="Open Sans Light" pitchFamily="34" charset="0"/>
                  </a:defRPr>
                </a:lvl7pPr>
                <a:lvl8pPr marL="3429000" indent="-228600" fontAlgn="base">
                  <a:spcBef>
                    <a:spcPct val="0"/>
                  </a:spcBef>
                  <a:spcAft>
                    <a:spcPct val="0"/>
                  </a:spcAft>
                  <a:defRPr>
                    <a:solidFill>
                      <a:schemeClr val="tx1"/>
                    </a:solidFill>
                    <a:latin typeface="Open Sans Light" pitchFamily="34" charset="0"/>
                  </a:defRPr>
                </a:lvl8pPr>
                <a:lvl9pPr marL="3886200" indent="-228600" fontAlgn="base">
                  <a:spcBef>
                    <a:spcPct val="0"/>
                  </a:spcBef>
                  <a:spcAft>
                    <a:spcPct val="0"/>
                  </a:spcAft>
                  <a:defRPr>
                    <a:solidFill>
                      <a:schemeClr val="tx1"/>
                    </a:solidFill>
                    <a:latin typeface="Open Sans Light" pitchFamily="34" charset="0"/>
                  </a:defRPr>
                </a:lvl9pPr>
              </a:lstStyle>
              <a:p>
                <a:pPr algn="ctr" rtl="0" eaLnBrk="1" hangingPunct="1"/>
                <a:r>
                  <a:rPr lang="it-IT" sz="1400" b="1" dirty="0">
                    <a:latin typeface="+mj-lt"/>
                  </a:rPr>
                  <a:t>1</a:t>
                </a:r>
              </a:p>
            </p:txBody>
          </p:sp>
        </p:grpSp>
        <p:grpSp>
          <p:nvGrpSpPr>
            <p:cNvPr id="3" name="Gruppo 2">
              <a:extLst>
                <a:ext uri="{FF2B5EF4-FFF2-40B4-BE49-F238E27FC236}">
                  <a16:creationId xmlns:a16="http://schemas.microsoft.com/office/drawing/2014/main" id="{1F76D10B-6ACE-4638-AB7A-1EF3942918AD}"/>
                </a:ext>
              </a:extLst>
            </p:cNvPr>
            <p:cNvGrpSpPr/>
            <p:nvPr/>
          </p:nvGrpSpPr>
          <p:grpSpPr>
            <a:xfrm>
              <a:off x="8607357" y="2825895"/>
              <a:ext cx="529043" cy="396000"/>
              <a:chOff x="8505184" y="2844945"/>
              <a:chExt cx="529043" cy="396000"/>
            </a:xfrm>
          </p:grpSpPr>
          <p:sp>
            <p:nvSpPr>
              <p:cNvPr id="66" name="Ovale 65">
                <a:extLst>
                  <a:ext uri="{FF2B5EF4-FFF2-40B4-BE49-F238E27FC236}">
                    <a16:creationId xmlns:a16="http://schemas.microsoft.com/office/drawing/2014/main" id="{E0767904-B09B-41EB-A4C9-DA5D7C8E09E8}"/>
                  </a:ext>
                </a:extLst>
              </p:cNvPr>
              <p:cNvSpPr/>
              <p:nvPr/>
            </p:nvSpPr>
            <p:spPr>
              <a:xfrm>
                <a:off x="8618133" y="2898296"/>
                <a:ext cx="301007" cy="283816"/>
              </a:xfrm>
              <a:prstGeom prst="ellipse">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rtl="0" eaLnBrk="1" fontAlgn="auto" hangingPunct="1">
                  <a:spcBef>
                    <a:spcPts val="0"/>
                  </a:spcBef>
                  <a:spcAft>
                    <a:spcPts val="0"/>
                  </a:spcAft>
                  <a:defRPr/>
                </a:pPr>
                <a:endParaRPr lang="it-IT" sz="3200" dirty="0">
                  <a:latin typeface="+mj-lt"/>
                </a:endParaRPr>
              </a:p>
            </p:txBody>
          </p:sp>
          <p:sp>
            <p:nvSpPr>
              <p:cNvPr id="67" name="Casella di testo 66">
                <a:extLst>
                  <a:ext uri="{FF2B5EF4-FFF2-40B4-BE49-F238E27FC236}">
                    <a16:creationId xmlns:a16="http://schemas.microsoft.com/office/drawing/2014/main" id="{4736825B-C1D7-48B5-B010-D3116A534D48}"/>
                  </a:ext>
                </a:extLst>
              </p:cNvPr>
              <p:cNvSpPr txBox="1">
                <a:spLocks noChangeArrowheads="1"/>
              </p:cNvSpPr>
              <p:nvPr/>
            </p:nvSpPr>
            <p:spPr bwMode="auto">
              <a:xfrm>
                <a:off x="8505184" y="2872872"/>
                <a:ext cx="529043"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rtlCol="0">
                <a:spAutoFit/>
              </a:bodyPr>
              <a:lstStyle>
                <a:lvl1pPr>
                  <a:defRPr>
                    <a:solidFill>
                      <a:schemeClr val="tx1"/>
                    </a:solidFill>
                    <a:latin typeface="Open Sans Light" pitchFamily="34" charset="0"/>
                  </a:defRPr>
                </a:lvl1pPr>
                <a:lvl2pPr marL="742950" indent="-285750">
                  <a:defRPr>
                    <a:solidFill>
                      <a:schemeClr val="tx1"/>
                    </a:solidFill>
                    <a:latin typeface="Open Sans Light" pitchFamily="34" charset="0"/>
                  </a:defRPr>
                </a:lvl2pPr>
                <a:lvl3pPr marL="1143000" indent="-228600">
                  <a:defRPr>
                    <a:solidFill>
                      <a:schemeClr val="tx1"/>
                    </a:solidFill>
                    <a:latin typeface="Open Sans Light" pitchFamily="34" charset="0"/>
                  </a:defRPr>
                </a:lvl3pPr>
                <a:lvl4pPr marL="1600200" indent="-228600">
                  <a:defRPr>
                    <a:solidFill>
                      <a:schemeClr val="tx1"/>
                    </a:solidFill>
                    <a:latin typeface="Open Sans Light" pitchFamily="34" charset="0"/>
                  </a:defRPr>
                </a:lvl4pPr>
                <a:lvl5pPr marL="2057400" indent="-228600">
                  <a:defRPr>
                    <a:solidFill>
                      <a:schemeClr val="tx1"/>
                    </a:solidFill>
                    <a:latin typeface="Open Sans Light" pitchFamily="34" charset="0"/>
                  </a:defRPr>
                </a:lvl5pPr>
                <a:lvl6pPr marL="2514600" indent="-228600" fontAlgn="base">
                  <a:spcBef>
                    <a:spcPct val="0"/>
                  </a:spcBef>
                  <a:spcAft>
                    <a:spcPct val="0"/>
                  </a:spcAft>
                  <a:defRPr>
                    <a:solidFill>
                      <a:schemeClr val="tx1"/>
                    </a:solidFill>
                    <a:latin typeface="Open Sans Light" pitchFamily="34" charset="0"/>
                  </a:defRPr>
                </a:lvl6pPr>
                <a:lvl7pPr marL="2971800" indent="-228600" fontAlgn="base">
                  <a:spcBef>
                    <a:spcPct val="0"/>
                  </a:spcBef>
                  <a:spcAft>
                    <a:spcPct val="0"/>
                  </a:spcAft>
                  <a:defRPr>
                    <a:solidFill>
                      <a:schemeClr val="tx1"/>
                    </a:solidFill>
                    <a:latin typeface="Open Sans Light" pitchFamily="34" charset="0"/>
                  </a:defRPr>
                </a:lvl7pPr>
                <a:lvl8pPr marL="3429000" indent="-228600" fontAlgn="base">
                  <a:spcBef>
                    <a:spcPct val="0"/>
                  </a:spcBef>
                  <a:spcAft>
                    <a:spcPct val="0"/>
                  </a:spcAft>
                  <a:defRPr>
                    <a:solidFill>
                      <a:schemeClr val="tx1"/>
                    </a:solidFill>
                    <a:latin typeface="Open Sans Light" pitchFamily="34" charset="0"/>
                  </a:defRPr>
                </a:lvl8pPr>
                <a:lvl9pPr marL="3886200" indent="-228600" fontAlgn="base">
                  <a:spcBef>
                    <a:spcPct val="0"/>
                  </a:spcBef>
                  <a:spcAft>
                    <a:spcPct val="0"/>
                  </a:spcAft>
                  <a:defRPr>
                    <a:solidFill>
                      <a:schemeClr val="tx1"/>
                    </a:solidFill>
                    <a:latin typeface="Open Sans Light" pitchFamily="34" charset="0"/>
                  </a:defRPr>
                </a:lvl9pPr>
              </a:lstStyle>
              <a:p>
                <a:pPr algn="ctr" rtl="0" eaLnBrk="1" hangingPunct="1"/>
                <a:r>
                  <a:rPr lang="it-IT" sz="1400" b="1" dirty="0">
                    <a:latin typeface="+mj-lt"/>
                  </a:rPr>
                  <a:t>3</a:t>
                </a:r>
                <a:endParaRPr lang="it-IT" altLang="en-US" sz="1400" b="1" dirty="0">
                  <a:latin typeface="+mj-lt"/>
                </a:endParaRPr>
              </a:p>
            </p:txBody>
          </p:sp>
          <p:sp>
            <p:nvSpPr>
              <p:cNvPr id="68" name="Goccia 67">
                <a:extLst>
                  <a:ext uri="{FF2B5EF4-FFF2-40B4-BE49-F238E27FC236}">
                    <a16:creationId xmlns:a16="http://schemas.microsoft.com/office/drawing/2014/main" id="{6A511322-FCB6-4287-85D1-8002AF8690E8}"/>
                  </a:ext>
                </a:extLst>
              </p:cNvPr>
              <p:cNvSpPr/>
              <p:nvPr/>
            </p:nvSpPr>
            <p:spPr>
              <a:xfrm rot="7994273">
                <a:off x="8570636" y="2844945"/>
                <a:ext cx="396000" cy="396000"/>
              </a:xfrm>
              <a:prstGeom prst="teardrop">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rtl="0" eaLnBrk="1" fontAlgn="auto" hangingPunct="1">
                  <a:spcBef>
                    <a:spcPts val="0"/>
                  </a:spcBef>
                  <a:spcAft>
                    <a:spcPts val="0"/>
                  </a:spcAft>
                  <a:defRPr/>
                </a:pPr>
                <a:endParaRPr lang="it-IT" sz="3200" dirty="0">
                  <a:latin typeface="+mj-lt"/>
                </a:endParaRPr>
              </a:p>
            </p:txBody>
          </p:sp>
        </p:grpSp>
        <p:grpSp>
          <p:nvGrpSpPr>
            <p:cNvPr id="8" name="Gruppo 7">
              <a:extLst>
                <a:ext uri="{FF2B5EF4-FFF2-40B4-BE49-F238E27FC236}">
                  <a16:creationId xmlns:a16="http://schemas.microsoft.com/office/drawing/2014/main" id="{1363545A-9938-4AE2-BE9F-9DD50FC1DC56}"/>
                </a:ext>
              </a:extLst>
            </p:cNvPr>
            <p:cNvGrpSpPr/>
            <p:nvPr/>
          </p:nvGrpSpPr>
          <p:grpSpPr>
            <a:xfrm>
              <a:off x="9564497" y="2076324"/>
              <a:ext cx="529043" cy="396000"/>
              <a:chOff x="9564497" y="2089024"/>
              <a:chExt cx="529043" cy="396000"/>
            </a:xfrm>
          </p:grpSpPr>
          <p:grpSp>
            <p:nvGrpSpPr>
              <p:cNvPr id="6" name="Gruppo 5">
                <a:extLst>
                  <a:ext uri="{FF2B5EF4-FFF2-40B4-BE49-F238E27FC236}">
                    <a16:creationId xmlns:a16="http://schemas.microsoft.com/office/drawing/2014/main" id="{6D2B501A-72D7-40B8-9802-DE6E8019ADB1}"/>
                  </a:ext>
                </a:extLst>
              </p:cNvPr>
              <p:cNvGrpSpPr/>
              <p:nvPr/>
            </p:nvGrpSpPr>
            <p:grpSpPr>
              <a:xfrm>
                <a:off x="9564497" y="2116951"/>
                <a:ext cx="529043" cy="309240"/>
                <a:chOff x="9564497" y="2116951"/>
                <a:chExt cx="529043" cy="309240"/>
              </a:xfrm>
            </p:grpSpPr>
            <p:sp>
              <p:nvSpPr>
                <p:cNvPr id="69" name="Ovale 68">
                  <a:extLst>
                    <a:ext uri="{FF2B5EF4-FFF2-40B4-BE49-F238E27FC236}">
                      <a16:creationId xmlns:a16="http://schemas.microsoft.com/office/drawing/2014/main" id="{A1A0480E-9E12-4EA2-BCCF-0C55EF3201CC}"/>
                    </a:ext>
                  </a:extLst>
                </p:cNvPr>
                <p:cNvSpPr/>
                <p:nvPr/>
              </p:nvSpPr>
              <p:spPr>
                <a:xfrm>
                  <a:off x="9683796" y="2142375"/>
                  <a:ext cx="301007" cy="283816"/>
                </a:xfrm>
                <a:prstGeom prst="ellipse">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rtl="0" eaLnBrk="1" fontAlgn="auto" hangingPunct="1">
                    <a:spcBef>
                      <a:spcPts val="0"/>
                    </a:spcBef>
                    <a:spcAft>
                      <a:spcPts val="0"/>
                    </a:spcAft>
                    <a:defRPr/>
                  </a:pPr>
                  <a:endParaRPr lang="it-IT" sz="3200" dirty="0">
                    <a:latin typeface="+mj-lt"/>
                  </a:endParaRPr>
                </a:p>
              </p:txBody>
            </p:sp>
            <p:sp>
              <p:nvSpPr>
                <p:cNvPr id="70" name="Casella di testo 69">
                  <a:extLst>
                    <a:ext uri="{FF2B5EF4-FFF2-40B4-BE49-F238E27FC236}">
                      <a16:creationId xmlns:a16="http://schemas.microsoft.com/office/drawing/2014/main" id="{C5B3665F-4DAC-41AB-8260-BF53DC23963F}"/>
                    </a:ext>
                  </a:extLst>
                </p:cNvPr>
                <p:cNvSpPr txBox="1">
                  <a:spLocks noChangeArrowheads="1"/>
                </p:cNvSpPr>
                <p:nvPr/>
              </p:nvSpPr>
              <p:spPr bwMode="auto">
                <a:xfrm>
                  <a:off x="9564497" y="2116951"/>
                  <a:ext cx="529043"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rtlCol="0">
                  <a:spAutoFit/>
                </a:bodyPr>
                <a:lstStyle>
                  <a:lvl1pPr>
                    <a:defRPr>
                      <a:solidFill>
                        <a:schemeClr val="tx1"/>
                      </a:solidFill>
                      <a:latin typeface="Open Sans Light" pitchFamily="34" charset="0"/>
                    </a:defRPr>
                  </a:lvl1pPr>
                  <a:lvl2pPr marL="742950" indent="-285750">
                    <a:defRPr>
                      <a:solidFill>
                        <a:schemeClr val="tx1"/>
                      </a:solidFill>
                      <a:latin typeface="Open Sans Light" pitchFamily="34" charset="0"/>
                    </a:defRPr>
                  </a:lvl2pPr>
                  <a:lvl3pPr marL="1143000" indent="-228600">
                    <a:defRPr>
                      <a:solidFill>
                        <a:schemeClr val="tx1"/>
                      </a:solidFill>
                      <a:latin typeface="Open Sans Light" pitchFamily="34" charset="0"/>
                    </a:defRPr>
                  </a:lvl3pPr>
                  <a:lvl4pPr marL="1600200" indent="-228600">
                    <a:defRPr>
                      <a:solidFill>
                        <a:schemeClr val="tx1"/>
                      </a:solidFill>
                      <a:latin typeface="Open Sans Light" pitchFamily="34" charset="0"/>
                    </a:defRPr>
                  </a:lvl4pPr>
                  <a:lvl5pPr marL="2057400" indent="-228600">
                    <a:defRPr>
                      <a:solidFill>
                        <a:schemeClr val="tx1"/>
                      </a:solidFill>
                      <a:latin typeface="Open Sans Light" pitchFamily="34" charset="0"/>
                    </a:defRPr>
                  </a:lvl5pPr>
                  <a:lvl6pPr marL="2514600" indent="-228600" fontAlgn="base">
                    <a:spcBef>
                      <a:spcPct val="0"/>
                    </a:spcBef>
                    <a:spcAft>
                      <a:spcPct val="0"/>
                    </a:spcAft>
                    <a:defRPr>
                      <a:solidFill>
                        <a:schemeClr val="tx1"/>
                      </a:solidFill>
                      <a:latin typeface="Open Sans Light" pitchFamily="34" charset="0"/>
                    </a:defRPr>
                  </a:lvl6pPr>
                  <a:lvl7pPr marL="2971800" indent="-228600" fontAlgn="base">
                    <a:spcBef>
                      <a:spcPct val="0"/>
                    </a:spcBef>
                    <a:spcAft>
                      <a:spcPct val="0"/>
                    </a:spcAft>
                    <a:defRPr>
                      <a:solidFill>
                        <a:schemeClr val="tx1"/>
                      </a:solidFill>
                      <a:latin typeface="Open Sans Light" pitchFamily="34" charset="0"/>
                    </a:defRPr>
                  </a:lvl7pPr>
                  <a:lvl8pPr marL="3429000" indent="-228600" fontAlgn="base">
                    <a:spcBef>
                      <a:spcPct val="0"/>
                    </a:spcBef>
                    <a:spcAft>
                      <a:spcPct val="0"/>
                    </a:spcAft>
                    <a:defRPr>
                      <a:solidFill>
                        <a:schemeClr val="tx1"/>
                      </a:solidFill>
                      <a:latin typeface="Open Sans Light" pitchFamily="34" charset="0"/>
                    </a:defRPr>
                  </a:lvl8pPr>
                  <a:lvl9pPr marL="3886200" indent="-228600" fontAlgn="base">
                    <a:spcBef>
                      <a:spcPct val="0"/>
                    </a:spcBef>
                    <a:spcAft>
                      <a:spcPct val="0"/>
                    </a:spcAft>
                    <a:defRPr>
                      <a:solidFill>
                        <a:schemeClr val="tx1"/>
                      </a:solidFill>
                      <a:latin typeface="Open Sans Light" pitchFamily="34" charset="0"/>
                    </a:defRPr>
                  </a:lvl9pPr>
                </a:lstStyle>
                <a:p>
                  <a:pPr algn="ctr" rtl="0" eaLnBrk="1" hangingPunct="1"/>
                  <a:r>
                    <a:rPr lang="it-IT" sz="1400" b="1" dirty="0">
                      <a:latin typeface="+mj-lt"/>
                    </a:rPr>
                    <a:t>4</a:t>
                  </a:r>
                  <a:endParaRPr lang="it-IT" altLang="en-US" sz="1400" b="1" dirty="0">
                    <a:latin typeface="+mj-lt"/>
                  </a:endParaRPr>
                </a:p>
              </p:txBody>
            </p:sp>
          </p:grpSp>
          <p:sp>
            <p:nvSpPr>
              <p:cNvPr id="71" name="Goccia 70">
                <a:extLst>
                  <a:ext uri="{FF2B5EF4-FFF2-40B4-BE49-F238E27FC236}">
                    <a16:creationId xmlns:a16="http://schemas.microsoft.com/office/drawing/2014/main" id="{8FD8D4C2-2B0C-4395-B822-9A684D330211}"/>
                  </a:ext>
                </a:extLst>
              </p:cNvPr>
              <p:cNvSpPr/>
              <p:nvPr/>
            </p:nvSpPr>
            <p:spPr>
              <a:xfrm rot="7994273">
                <a:off x="9636299" y="2089024"/>
                <a:ext cx="396000" cy="396000"/>
              </a:xfrm>
              <a:prstGeom prst="teardrop">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rtl="0" eaLnBrk="1" fontAlgn="auto" hangingPunct="1">
                  <a:spcBef>
                    <a:spcPts val="0"/>
                  </a:spcBef>
                  <a:spcAft>
                    <a:spcPts val="0"/>
                  </a:spcAft>
                  <a:defRPr/>
                </a:pPr>
                <a:endParaRPr lang="it-IT" sz="3200" dirty="0">
                  <a:latin typeface="+mj-lt"/>
                </a:endParaRPr>
              </a:p>
            </p:txBody>
          </p:sp>
        </p:grpSp>
      </p:grpSp>
      <p:pic>
        <p:nvPicPr>
          <p:cNvPr id="72" name="Immagine 7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0071" y="920056"/>
            <a:ext cx="1531929" cy="747282"/>
          </a:xfrm>
          <a:prstGeom prst="rect">
            <a:avLst/>
          </a:prstGeom>
        </p:spPr>
      </p:pic>
    </p:spTree>
    <p:extLst>
      <p:ext uri="{BB962C8B-B14F-4D97-AF65-F5344CB8AC3E}">
        <p14:creationId xmlns:p14="http://schemas.microsoft.com/office/powerpoint/2010/main" val="4089456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4404" y="1810464"/>
            <a:ext cx="11788521" cy="5047536"/>
          </a:xfrm>
          <a:prstGeom prst="rect">
            <a:avLst/>
          </a:prstGeom>
          <a:noFill/>
        </p:spPr>
        <p:txBody>
          <a:bodyPr wrap="square" rtlCol="0">
            <a:spAutoFit/>
          </a:bodyPr>
          <a:lstStyle/>
          <a:p>
            <a:pPr marL="285750" lvl="0" indent="-285750" algn="just">
              <a:buFont typeface="Wingdings" panose="05000000000000000000" pitchFamily="2" charset="2"/>
              <a:buChar char="ü"/>
            </a:pPr>
            <a:r>
              <a:rPr lang="it-IT" sz="1400" dirty="0"/>
              <a:t>Attività didattica </a:t>
            </a:r>
            <a:r>
              <a:rPr lang="it-IT" sz="1400" b="1" u="sng" dirty="0"/>
              <a:t>in presenza</a:t>
            </a:r>
            <a:r>
              <a:rPr lang="it-IT" sz="1400" b="1" dirty="0"/>
              <a:t> </a:t>
            </a:r>
            <a:r>
              <a:rPr lang="it-IT" sz="1400" dirty="0"/>
              <a:t>nelle scuole dell’infanzia e per il primo ciclo di istruzione;</a:t>
            </a:r>
          </a:p>
          <a:p>
            <a:pPr marL="285750" lvl="0" indent="-285750" algn="just">
              <a:buFont typeface="Wingdings" panose="05000000000000000000" pitchFamily="2" charset="2"/>
              <a:buChar char="ü"/>
            </a:pPr>
            <a:r>
              <a:rPr lang="it-IT" sz="1400" dirty="0"/>
              <a:t>Nelle istituzioni scolastiche di secondo grado il 100% delle attività con il ricorso alla DDI e a decorrere dal </a:t>
            </a:r>
            <a:r>
              <a:rPr lang="it-IT" sz="1400" b="1" u="sng" dirty="0"/>
              <a:t>7 gennaio</a:t>
            </a:r>
            <a:r>
              <a:rPr lang="it-IT" sz="1400" b="1" dirty="0"/>
              <a:t> </a:t>
            </a:r>
            <a:r>
              <a:rPr lang="it-IT" sz="1400" dirty="0"/>
              <a:t>è garantita: </a:t>
            </a:r>
          </a:p>
          <a:p>
            <a:pPr marL="648000" lvl="0" indent="-342900" algn="just">
              <a:buFont typeface="+mj-lt"/>
              <a:buAutoNum type="arabicPeriod"/>
            </a:pPr>
            <a:r>
              <a:rPr lang="it-IT" sz="1400" dirty="0"/>
              <a:t>l’attività didattica in presenza al </a:t>
            </a:r>
            <a:r>
              <a:rPr lang="it-IT" sz="1400" b="1" u="sng" dirty="0"/>
              <a:t>75 %</a:t>
            </a:r>
            <a:r>
              <a:rPr lang="it-IT" sz="1400" dirty="0"/>
              <a:t> degli studenti;</a:t>
            </a:r>
          </a:p>
          <a:p>
            <a:pPr marL="648000" lvl="0" indent="-342900" algn="just">
              <a:buFont typeface="+mj-lt"/>
              <a:buAutoNum type="arabicPeriod"/>
            </a:pPr>
            <a:r>
              <a:rPr lang="it-IT" sz="1400" dirty="0"/>
              <a:t>attività in presenza qualora sia necessario l’uso dei laboratori;</a:t>
            </a:r>
          </a:p>
          <a:p>
            <a:pPr marL="648000" lvl="0" indent="-342900" algn="just">
              <a:buFont typeface="+mj-lt"/>
              <a:buAutoNum type="arabicPeriod"/>
            </a:pPr>
            <a:r>
              <a:rPr lang="it-IT" sz="1400" dirty="0"/>
              <a:t>attività in presenza degli alunni con disabilità e con bisogni educativi speciali per mantenere una relazione educativa che realizzi l’effettiva inclusione scolastica e, quindi, garantendo il collegamento on line con gli alunni della classe che sono in DDI.</a:t>
            </a:r>
          </a:p>
          <a:p>
            <a:pPr marL="285750" lvl="0" indent="-285750" algn="just">
              <a:buFont typeface="Wingdings" panose="05000000000000000000" pitchFamily="2" charset="2"/>
              <a:buChar char="ü"/>
            </a:pPr>
            <a:r>
              <a:rPr lang="it-IT" sz="1400" dirty="0"/>
              <a:t>Mascherine obbligatorie ad eccezione dei bambini di età inferiore ai 6 anni e dei soggetti con patologie o disabilità incompatibili con l’uso delle stesse; </a:t>
            </a:r>
          </a:p>
          <a:p>
            <a:pPr marL="285750" lvl="0" indent="-285750" algn="just">
              <a:buFont typeface="Wingdings" panose="05000000000000000000" pitchFamily="2" charset="2"/>
              <a:buChar char="ü"/>
            </a:pPr>
            <a:r>
              <a:rPr lang="it-IT" sz="1400" dirty="0"/>
              <a:t>Per favorire il rientro in presenza e, quindi, ai fini di agevolare la frequenza scolastica è istituito un </a:t>
            </a:r>
            <a:r>
              <a:rPr lang="it-IT" sz="1400" b="1" u="sng" dirty="0"/>
              <a:t>Tavolo di coordinamento</a:t>
            </a:r>
            <a:r>
              <a:rPr lang="it-IT" sz="1400" b="1" dirty="0"/>
              <a:t>,</a:t>
            </a:r>
            <a:r>
              <a:rPr lang="it-IT" sz="1400" dirty="0"/>
              <a:t> presieduto dai prefetti e con la partecipazione del presidente della Provincia, dei sindaci, dei dirigenti degli ambiti territoriali del Ministero dell'istruzione, dei rappresentanti del Ministero delle Infrastrutture e dei trasporti, dell'assessorato regionale ai Trasporti, della Protezione civile regionale, nonché delle aziende di trasporto pubblico locale. Al termine dei lavori il Prefetto redigerà un documento operativo sulla base del quale le amministrazioni coinvolte adottano tutte le misure di rispettiva competenza;</a:t>
            </a:r>
          </a:p>
          <a:p>
            <a:pPr marL="285750" lvl="0" indent="-285750" algn="just">
              <a:buFont typeface="Wingdings" panose="05000000000000000000" pitchFamily="2" charset="2"/>
              <a:buChar char="ü"/>
            </a:pPr>
            <a:r>
              <a:rPr lang="it-IT" sz="1400" dirty="0"/>
              <a:t>Continuano ad essere sospesi </a:t>
            </a:r>
            <a:r>
              <a:rPr lang="it-IT" sz="1400" b="1" dirty="0"/>
              <a:t>i </a:t>
            </a:r>
            <a:r>
              <a:rPr lang="it-IT" sz="1400" b="1" u="sng" dirty="0"/>
              <a:t>viaggi d’istruzione, le visite guidate e le uscite didattiche</a:t>
            </a:r>
            <a:r>
              <a:rPr lang="it-IT" sz="1400" dirty="0"/>
              <a:t> comunque denominate;</a:t>
            </a:r>
          </a:p>
          <a:p>
            <a:pPr marL="285750" lvl="0" indent="-285750" algn="just">
              <a:buFont typeface="Wingdings" panose="05000000000000000000" pitchFamily="2" charset="2"/>
              <a:buChar char="ü"/>
            </a:pPr>
            <a:r>
              <a:rPr lang="it-IT" sz="1400" b="1" u="sng" dirty="0"/>
              <a:t>Vietate</a:t>
            </a:r>
            <a:r>
              <a:rPr lang="it-IT" sz="1400" b="1" dirty="0"/>
              <a:t> </a:t>
            </a:r>
            <a:r>
              <a:rPr lang="it-IT" sz="1400" dirty="0"/>
              <a:t>le riunioni in presenza per cui continuano ad essere svolte con modalità a distanza le riunioni degli Organi Collegiali; idem per il rinnovo degli stessi qualora non completati;</a:t>
            </a:r>
          </a:p>
          <a:p>
            <a:pPr lvl="0" algn="just"/>
            <a:endParaRPr lang="it-IT" sz="1400" dirty="0"/>
          </a:p>
          <a:p>
            <a:pPr algn="just"/>
            <a:r>
              <a:rPr lang="it-IT" sz="1400" b="1" u="sng" dirty="0"/>
              <a:t>Nelle zone rosse</a:t>
            </a:r>
            <a:r>
              <a:rPr lang="it-IT" sz="1400" b="1" dirty="0"/>
              <a:t> </a:t>
            </a:r>
            <a:r>
              <a:rPr lang="it-IT" sz="1400" dirty="0"/>
              <a:t>didattica in presenza per le scuole dell’infanzia, primaria e per le prime classi della scuola media, didattica a distanza per le seconde e terze classi della scuola media e per le scuole secondarie di II grado.</a:t>
            </a:r>
          </a:p>
          <a:p>
            <a:pPr algn="just"/>
            <a:endParaRPr lang="it-IT" sz="1400" dirty="0"/>
          </a:p>
          <a:p>
            <a:pPr algn="just"/>
            <a:r>
              <a:rPr lang="it-IT" sz="1400" b="1" u="sng" dirty="0"/>
              <a:t>Nelle zone arancioni e gialle:</a:t>
            </a:r>
            <a:r>
              <a:rPr lang="it-IT" sz="1400" b="1" dirty="0"/>
              <a:t> </a:t>
            </a:r>
            <a:r>
              <a:rPr lang="it-IT" sz="1400" dirty="0"/>
              <a:t>didattica in presenza per le scuole dell’infanzia, primaria e medie; didattica a distanza per le scuole secondarie di II grado ad eccezione degli alunni con disabilità e nel caso di uso dei laboratori.</a:t>
            </a:r>
          </a:p>
          <a:p>
            <a:endParaRPr lang="it-IT" sz="1400" dirty="0"/>
          </a:p>
        </p:txBody>
      </p:sp>
      <p:sp>
        <p:nvSpPr>
          <p:cNvPr id="3" name="Titolo 1"/>
          <p:cNvSpPr txBox="1">
            <a:spLocks/>
          </p:cNvSpPr>
          <p:nvPr/>
        </p:nvSpPr>
        <p:spPr>
          <a:xfrm>
            <a:off x="518396" y="934203"/>
            <a:ext cx="9613861" cy="627897"/>
          </a:xfrm>
          <a:prstGeom prst="rect">
            <a:avLst/>
          </a:prstGeom>
        </p:spPr>
        <p:txBody>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it-IT"/>
              <a:t>Misure per la scuola:</a:t>
            </a:r>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071" y="934203"/>
            <a:ext cx="1531929" cy="747282"/>
          </a:xfrm>
          <a:prstGeom prst="rect">
            <a:avLst/>
          </a:prstGeom>
        </p:spPr>
      </p:pic>
    </p:spTree>
    <p:extLst>
      <p:ext uri="{BB962C8B-B14F-4D97-AF65-F5344CB8AC3E}">
        <p14:creationId xmlns:p14="http://schemas.microsoft.com/office/powerpoint/2010/main" val="2326755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4879" y="1973199"/>
            <a:ext cx="11788521" cy="4616648"/>
          </a:xfrm>
          <a:prstGeom prst="rect">
            <a:avLst/>
          </a:prstGeom>
          <a:noFill/>
        </p:spPr>
        <p:txBody>
          <a:bodyPr wrap="square" rtlCol="0">
            <a:spAutoFit/>
          </a:bodyPr>
          <a:lstStyle/>
          <a:p>
            <a:pPr lvl="0" algn="just"/>
            <a:r>
              <a:rPr lang="it-IT" sz="1400" b="1" u="sng" dirty="0"/>
              <a:t>Zona gialla</a:t>
            </a:r>
          </a:p>
          <a:p>
            <a:pPr marL="285750" lvl="0" indent="-285750" algn="just">
              <a:buFont typeface="Wingdings" panose="05000000000000000000" pitchFamily="2" charset="2"/>
              <a:buChar char="ü"/>
            </a:pPr>
            <a:r>
              <a:rPr lang="it-IT" sz="1400" dirty="0"/>
              <a:t>Non sono consentiti spostamenti sul territorio nazionale dalle </a:t>
            </a:r>
            <a:r>
              <a:rPr lang="it-IT" sz="1400" b="1" u="sng" dirty="0"/>
              <a:t>ore 22,00 alle ore 5,00</a:t>
            </a:r>
            <a:r>
              <a:rPr lang="it-IT" sz="1400" dirty="0"/>
              <a:t> del giorno successivo nonché dalle ore </a:t>
            </a:r>
            <a:r>
              <a:rPr lang="it-IT" sz="1400" b="1" u="sng" dirty="0"/>
              <a:t>22,00 del 31 dicembre 2020 alle ore 7,00 del 1° gennaio 2021</a:t>
            </a:r>
            <a:r>
              <a:rPr lang="it-IT" sz="1400" dirty="0"/>
              <a:t> a meno che non siano motivati da comprovate esigenze lavorative, da situazioni di necessità ovvero per motivi di salute.</a:t>
            </a:r>
          </a:p>
          <a:p>
            <a:pPr marL="285750" lvl="0" indent="-285750" algn="just">
              <a:buFont typeface="Wingdings" panose="05000000000000000000" pitchFamily="2" charset="2"/>
              <a:buChar char="ü"/>
            </a:pPr>
            <a:r>
              <a:rPr lang="it-IT" sz="1400" dirty="0"/>
              <a:t>In aggiunta dal </a:t>
            </a:r>
            <a:r>
              <a:rPr lang="it-IT" sz="1400" b="1" u="sng" dirty="0"/>
              <a:t>21 dicembre 2020 al 6 gennaio 2021</a:t>
            </a:r>
            <a:r>
              <a:rPr lang="it-IT" sz="1400" dirty="0"/>
              <a:t> è vietato sul territorio nazionale ogni spostamento, anche verso le seconde case, in entrata e in uscita tra i territori di diverse regioni;</a:t>
            </a:r>
          </a:p>
          <a:p>
            <a:pPr marL="285750" lvl="0" indent="-285750" algn="just">
              <a:buFont typeface="Wingdings" panose="05000000000000000000" pitchFamily="2" charset="2"/>
              <a:buChar char="ü"/>
            </a:pPr>
            <a:r>
              <a:rPr lang="it-IT" sz="1400" dirty="0"/>
              <a:t>nelle giornate del </a:t>
            </a:r>
            <a:r>
              <a:rPr lang="it-IT" sz="1400" b="1" u="sng" dirty="0"/>
              <a:t>25 e 26 dicembre e del 1° gennaio 2021 è vietato anche spostarsi tra comuni diversi</a:t>
            </a:r>
            <a:r>
              <a:rPr lang="it-IT" sz="1400" dirty="0"/>
              <a:t> sempre se non motivato da comprovate esigenze lavorative, da situazioni di necessità ovvero per motivi di salute</a:t>
            </a:r>
          </a:p>
          <a:p>
            <a:pPr lvl="0" algn="just"/>
            <a:endParaRPr lang="it-IT" sz="1400" dirty="0"/>
          </a:p>
          <a:p>
            <a:pPr lvl="0" algn="just"/>
            <a:r>
              <a:rPr lang="it-IT" sz="1400" b="1" u="sng" dirty="0"/>
              <a:t>Zona arancione</a:t>
            </a:r>
          </a:p>
          <a:p>
            <a:pPr marL="285750" lvl="0" indent="-285750" algn="just">
              <a:buFont typeface="Wingdings" panose="05000000000000000000" pitchFamily="2" charset="2"/>
              <a:buChar char="ü"/>
            </a:pPr>
            <a:r>
              <a:rPr lang="it-IT" sz="1400" dirty="0"/>
              <a:t>è fatto divieto, in aggiunta, di effettuare spostamenti in entrata e in uscita dalla propria regione se non per comprovate esigenze lavorative, da situazioni di necessità ovvero per motivi di salute.</a:t>
            </a:r>
          </a:p>
          <a:p>
            <a:pPr marL="285750" lvl="0" indent="-285750" algn="just">
              <a:buFont typeface="Wingdings" panose="05000000000000000000" pitchFamily="2" charset="2"/>
              <a:buChar char="ü"/>
            </a:pPr>
            <a:r>
              <a:rPr lang="it-IT" sz="1400" dirty="0"/>
              <a:t>è fatto divieto di effettuare spostamenti tra comuni diversi della stessa regione rispetto alla residenza/domicilio/abitazione se non per comprovate esigenze lavorative e/o di studio, per motivi di salute, per situazioni di necessità o per svolgere attività o usufruire di servizi non sospesi e non disponibili nel proprio comune (mancata o limitata disponibilità di prodotti o servizi essenziali, non diversamente acquistabili, o in caso di oggettiva e non trascurabile convenienza economica); è necessario munirsi di autocertificazione attestante la causa giustificativa dello spostamento.</a:t>
            </a:r>
          </a:p>
          <a:p>
            <a:pPr lvl="0" algn="just"/>
            <a:endParaRPr lang="it-IT" sz="1400" dirty="0"/>
          </a:p>
          <a:p>
            <a:pPr lvl="0" algn="just"/>
            <a:r>
              <a:rPr lang="it-IT" sz="1400" b="1" u="sng" dirty="0"/>
              <a:t>Zona rossa:</a:t>
            </a:r>
          </a:p>
          <a:p>
            <a:pPr marL="285750" lvl="0" indent="-285750" algn="just">
              <a:buFont typeface="Wingdings" panose="05000000000000000000" pitchFamily="2" charset="2"/>
              <a:buChar char="ü"/>
            </a:pPr>
            <a:r>
              <a:rPr lang="it-IT" sz="1400" dirty="0"/>
              <a:t>è fatto divieto di effettuare spostamenti in entrata ed in uscita dalla propria regione e all’interno del proprio territorio se non per comprovate esigenze lavorative, per situazioni di necessità ovvero per motivi di salute.</a:t>
            </a:r>
          </a:p>
        </p:txBody>
      </p:sp>
      <p:sp>
        <p:nvSpPr>
          <p:cNvPr id="3" name="Titolo 1"/>
          <p:cNvSpPr txBox="1">
            <a:spLocks/>
          </p:cNvSpPr>
          <p:nvPr/>
        </p:nvSpPr>
        <p:spPr>
          <a:xfrm>
            <a:off x="518396" y="934203"/>
            <a:ext cx="9613861" cy="627897"/>
          </a:xfrm>
          <a:prstGeom prst="rect">
            <a:avLst/>
          </a:prstGeom>
        </p:spPr>
        <p:txBody>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it-IT" dirty="0"/>
              <a:t>Misure di carattere generale:</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071" y="934203"/>
            <a:ext cx="1531929" cy="747282"/>
          </a:xfrm>
          <a:prstGeom prst="rect">
            <a:avLst/>
          </a:prstGeom>
        </p:spPr>
      </p:pic>
    </p:spTree>
    <p:extLst>
      <p:ext uri="{BB962C8B-B14F-4D97-AF65-F5344CB8AC3E}">
        <p14:creationId xmlns:p14="http://schemas.microsoft.com/office/powerpoint/2010/main" val="219544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4404" y="2182749"/>
            <a:ext cx="11788521" cy="4370427"/>
          </a:xfrm>
          <a:prstGeom prst="rect">
            <a:avLst/>
          </a:prstGeom>
          <a:noFill/>
        </p:spPr>
        <p:txBody>
          <a:bodyPr wrap="square" rtlCol="0">
            <a:spAutoFit/>
          </a:bodyPr>
          <a:lstStyle/>
          <a:p>
            <a:pPr marL="285750" lvl="0" indent="-285750" algn="just">
              <a:spcBef>
                <a:spcPts val="600"/>
              </a:spcBef>
              <a:buFont typeface="Wingdings" panose="05000000000000000000" pitchFamily="2" charset="2"/>
              <a:buChar char="ü"/>
            </a:pPr>
            <a:r>
              <a:rPr lang="it-IT" sz="1400" dirty="0"/>
              <a:t>E’ consentito svolgere </a:t>
            </a:r>
            <a:r>
              <a:rPr lang="it-IT" sz="1400" b="1" u="sng" dirty="0"/>
              <a:t>attività sportiva o attività motoria</a:t>
            </a:r>
            <a:r>
              <a:rPr lang="it-IT" sz="1400" dirty="0"/>
              <a:t> nel rispetto della distanza di sicurezza interpersonale di almeno due metri per l’attività sportiva e di almeno un metro per ogni altra attività. Nelle zone rosse è consentito solo andare a correre e fare una passeggiata sempre individualmente; nelle zone arancioni e gialle è possibile recarsi nei centri sportivi, correre e fare attività sportiva all’aperto sempre individualmente</a:t>
            </a:r>
          </a:p>
          <a:p>
            <a:pPr marL="285750" lvl="0" indent="-285750" algn="just">
              <a:spcBef>
                <a:spcPts val="600"/>
              </a:spcBef>
              <a:buFont typeface="Wingdings" panose="05000000000000000000" pitchFamily="2" charset="2"/>
              <a:buChar char="ü"/>
            </a:pPr>
            <a:r>
              <a:rPr lang="it-IT" sz="1400" dirty="0"/>
              <a:t>E’ consentito </a:t>
            </a:r>
            <a:r>
              <a:rPr lang="it-IT" sz="1400" b="1" u="sng" dirty="0"/>
              <a:t>l’accesso ai luoghi di culto</a:t>
            </a:r>
            <a:r>
              <a:rPr lang="it-IT" sz="1400" dirty="0"/>
              <a:t> evitando gli assembramenti. Per la Messa di Natale la CEI ha dato indicazioni a tutte le parrocchie evidenziando la necessità di prevedere che la celebrazione abbia termine in un orario compatibile con le 22,00.</a:t>
            </a:r>
          </a:p>
          <a:p>
            <a:pPr marL="285750" lvl="0" indent="-285750" algn="just">
              <a:spcBef>
                <a:spcPts val="600"/>
              </a:spcBef>
              <a:buFont typeface="Wingdings" panose="05000000000000000000" pitchFamily="2" charset="2"/>
              <a:buChar char="ü"/>
            </a:pPr>
            <a:r>
              <a:rPr lang="it-IT" sz="1400" dirty="0"/>
              <a:t>Rimangono chiuse </a:t>
            </a:r>
            <a:r>
              <a:rPr lang="it-IT" sz="1400" b="1" u="sng" dirty="0"/>
              <a:t>palestre e piscine</a:t>
            </a:r>
            <a:r>
              <a:rPr lang="it-IT" sz="1400" dirty="0"/>
              <a:t>; chiusura anche dei </a:t>
            </a:r>
            <a:r>
              <a:rPr lang="it-IT" sz="1400" b="1" u="sng" dirty="0"/>
              <a:t>musei, cinema e teatri</a:t>
            </a:r>
            <a:r>
              <a:rPr lang="it-IT" sz="1400" dirty="0"/>
              <a:t>.</a:t>
            </a:r>
          </a:p>
          <a:p>
            <a:pPr marL="285750" lvl="0" indent="-285750" algn="just">
              <a:spcBef>
                <a:spcPts val="600"/>
              </a:spcBef>
              <a:buFont typeface="Wingdings" panose="05000000000000000000" pitchFamily="2" charset="2"/>
              <a:buChar char="ü"/>
            </a:pPr>
            <a:r>
              <a:rPr lang="it-IT" sz="1400" dirty="0"/>
              <a:t>Sono sospese le attività di </a:t>
            </a:r>
            <a:r>
              <a:rPr lang="it-IT" sz="1400" b="1" u="sng" dirty="0"/>
              <a:t>sale giochi, sale scommesse, sale bingo e casinò</a:t>
            </a:r>
            <a:r>
              <a:rPr lang="it-IT" sz="1400" dirty="0"/>
              <a:t>.</a:t>
            </a:r>
          </a:p>
          <a:p>
            <a:pPr marL="285750" lvl="0" indent="-285750" algn="just">
              <a:spcBef>
                <a:spcPts val="600"/>
              </a:spcBef>
              <a:buFont typeface="Wingdings" panose="05000000000000000000" pitchFamily="2" charset="2"/>
              <a:buChar char="ü"/>
            </a:pPr>
            <a:r>
              <a:rPr lang="it-IT" sz="1400" b="1" u="sng" dirty="0"/>
              <a:t>Bar, ristoranti, pizzerie, gelaterie, pasticcerie ecc. </a:t>
            </a:r>
            <a:r>
              <a:rPr lang="it-IT" sz="1400" dirty="0"/>
              <a:t>potranno restare aperti tutti i giorni, anche a Natale e Santo Stefano dalle 5,00 alle 18,00 se situati in </a:t>
            </a:r>
            <a:r>
              <a:rPr lang="it-IT" sz="1400" b="1" u="sng" dirty="0"/>
              <a:t>zona gialla</a:t>
            </a:r>
            <a:r>
              <a:rPr lang="it-IT" sz="1400" dirty="0"/>
              <a:t>. Se situati in </a:t>
            </a:r>
            <a:r>
              <a:rPr lang="it-IT" sz="1400" b="1" u="sng" dirty="0"/>
              <a:t>zona arancione o rossa</a:t>
            </a:r>
            <a:r>
              <a:rPr lang="it-IT" sz="1400" dirty="0"/>
              <a:t> aperti dalle 5,00 alle 22,00 ma solo per asporto, sempre possibile la consegna a domicilio.</a:t>
            </a:r>
          </a:p>
          <a:p>
            <a:pPr marL="285750" lvl="0" indent="-285750" algn="just">
              <a:spcBef>
                <a:spcPts val="600"/>
              </a:spcBef>
              <a:buFont typeface="Wingdings" panose="05000000000000000000" pitchFamily="2" charset="2"/>
              <a:buChar char="ü"/>
            </a:pPr>
            <a:r>
              <a:rPr lang="it-IT" sz="1400" b="1" u="sng" dirty="0"/>
              <a:t>Hotel ed Alberghi</a:t>
            </a:r>
            <a:r>
              <a:rPr lang="it-IT" sz="1400" dirty="0"/>
              <a:t> aperti ma con divieto di veglioni per il 31 dicembre.</a:t>
            </a:r>
          </a:p>
          <a:p>
            <a:pPr marL="285750" lvl="0" indent="-285750" algn="just">
              <a:spcBef>
                <a:spcPts val="600"/>
              </a:spcBef>
              <a:buFont typeface="Wingdings" panose="05000000000000000000" pitchFamily="2" charset="2"/>
              <a:buChar char="ü"/>
            </a:pPr>
            <a:r>
              <a:rPr lang="it-IT" sz="1400" b="1" u="sng" dirty="0"/>
              <a:t>I negozi nelle zone arancioni e gialle</a:t>
            </a:r>
            <a:r>
              <a:rPr lang="it-IT" sz="1400" dirty="0"/>
              <a:t> sempre aperti fino alle 21,00 solo i centri commerciali nei festivi e prefestivi rimarranno chiusi ad eccezione degli alimentari, farmacie, parafarmacie, edicole, tabacchi, sanitari e vivai. </a:t>
            </a:r>
            <a:r>
              <a:rPr lang="it-IT" sz="1400" b="1" u="sng" dirty="0"/>
              <a:t>Nelle zone rosse</a:t>
            </a:r>
            <a:r>
              <a:rPr lang="it-IT" sz="1400" dirty="0"/>
              <a:t> negozi e centri commerciali chiusi aperti alimentari, farmacie, parafarmacie, edicole, tabacchi, sanitari, lavanderie, parrucchieri e barbieri.</a:t>
            </a:r>
          </a:p>
          <a:p>
            <a:pPr marL="285750" lvl="0" indent="-285750" algn="just">
              <a:spcBef>
                <a:spcPts val="600"/>
              </a:spcBef>
              <a:buFont typeface="Wingdings" panose="05000000000000000000" pitchFamily="2" charset="2"/>
              <a:buChar char="ü"/>
            </a:pPr>
            <a:r>
              <a:rPr lang="it-IT" sz="1400" b="1" u="sng" dirty="0"/>
              <a:t>Impianti sciistici</a:t>
            </a:r>
            <a:r>
              <a:rPr lang="it-IT" sz="1400" dirty="0"/>
              <a:t> chiusi con apertura il 7 gennaio 2021.</a:t>
            </a:r>
          </a:p>
          <a:p>
            <a:pPr marL="285750" lvl="0" indent="-285750" algn="just">
              <a:spcBef>
                <a:spcPts val="600"/>
              </a:spcBef>
              <a:buFont typeface="Wingdings" panose="05000000000000000000" pitchFamily="2" charset="2"/>
              <a:buChar char="ü"/>
            </a:pPr>
            <a:r>
              <a:rPr lang="it-IT" sz="1400" b="1" u="sng" dirty="0"/>
              <a:t>Le Crociere </a:t>
            </a:r>
            <a:r>
              <a:rPr lang="it-IT" sz="1400" dirty="0"/>
              <a:t>sono sospese dal 21 dicembre 2020 al 6 gennaio 2021.</a:t>
            </a:r>
          </a:p>
        </p:txBody>
      </p:sp>
      <p:sp>
        <p:nvSpPr>
          <p:cNvPr id="3" name="Titolo 1"/>
          <p:cNvSpPr txBox="1">
            <a:spLocks/>
          </p:cNvSpPr>
          <p:nvPr/>
        </p:nvSpPr>
        <p:spPr>
          <a:xfrm>
            <a:off x="518396" y="934203"/>
            <a:ext cx="9613861" cy="627897"/>
          </a:xfrm>
          <a:prstGeom prst="rect">
            <a:avLst/>
          </a:prstGeom>
        </p:spPr>
        <p:txBody>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it-IT" dirty="0"/>
              <a:t>Ulteriori disposizioni:</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071" y="934203"/>
            <a:ext cx="1531929" cy="747282"/>
          </a:xfrm>
          <a:prstGeom prst="rect">
            <a:avLst/>
          </a:prstGeom>
        </p:spPr>
      </p:pic>
    </p:spTree>
    <p:extLst>
      <p:ext uri="{BB962C8B-B14F-4D97-AF65-F5344CB8AC3E}">
        <p14:creationId xmlns:p14="http://schemas.microsoft.com/office/powerpoint/2010/main" val="3630756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590549"/>
            <a:ext cx="10446581" cy="1400175"/>
          </a:xfrm>
        </p:spPr>
        <p:txBody>
          <a:bodyPr>
            <a:normAutofit/>
          </a:bodyPr>
          <a:lstStyle/>
          <a:p>
            <a:r>
              <a:rPr lang="it-IT" sz="3000" dirty="0"/>
              <a:t>Dal 6 dicembre l’Italia è suddivisa nelle seguenti zone:</a:t>
            </a:r>
          </a:p>
        </p:txBody>
      </p:sp>
      <p:sp>
        <p:nvSpPr>
          <p:cNvPr id="3" name="Segnaposto testo 2"/>
          <p:cNvSpPr>
            <a:spLocks noGrp="1"/>
          </p:cNvSpPr>
          <p:nvPr>
            <p:ph type="body" idx="1"/>
          </p:nvPr>
        </p:nvSpPr>
        <p:spPr>
          <a:xfrm>
            <a:off x="660946" y="1908248"/>
            <a:ext cx="3070034" cy="614609"/>
          </a:xfrm>
        </p:spPr>
        <p:txBody>
          <a:bodyPr/>
          <a:lstStyle/>
          <a:p>
            <a:r>
              <a:rPr lang="it-IT" dirty="0"/>
              <a:t>Zone gialle:</a:t>
            </a:r>
          </a:p>
        </p:txBody>
      </p:sp>
      <p:sp>
        <p:nvSpPr>
          <p:cNvPr id="4" name="Segnaposto testo 3"/>
          <p:cNvSpPr>
            <a:spLocks noGrp="1"/>
          </p:cNvSpPr>
          <p:nvPr>
            <p:ph type="body" sz="half" idx="15"/>
          </p:nvPr>
        </p:nvSpPr>
        <p:spPr>
          <a:xfrm>
            <a:off x="680322" y="2594049"/>
            <a:ext cx="3049702" cy="3559102"/>
          </a:xfrm>
        </p:spPr>
        <p:txBody>
          <a:bodyPr>
            <a:noAutofit/>
          </a:bodyPr>
          <a:lstStyle/>
          <a:p>
            <a:pPr>
              <a:lnSpc>
                <a:spcPct val="100000"/>
              </a:lnSpc>
              <a:spcBef>
                <a:spcPts val="300"/>
              </a:spcBef>
            </a:pPr>
            <a:r>
              <a:rPr lang="it-IT" b="1" dirty="0"/>
              <a:t>Molise</a:t>
            </a:r>
          </a:p>
          <a:p>
            <a:pPr>
              <a:lnSpc>
                <a:spcPct val="100000"/>
              </a:lnSpc>
              <a:spcBef>
                <a:spcPts val="300"/>
              </a:spcBef>
            </a:pPr>
            <a:r>
              <a:rPr lang="it-IT" b="1" dirty="0"/>
              <a:t>Veneto</a:t>
            </a:r>
          </a:p>
          <a:p>
            <a:pPr>
              <a:lnSpc>
                <a:spcPct val="100000"/>
              </a:lnSpc>
              <a:spcBef>
                <a:spcPts val="300"/>
              </a:spcBef>
            </a:pPr>
            <a:r>
              <a:rPr lang="it-IT" b="1" dirty="0"/>
              <a:t>Lazio </a:t>
            </a:r>
          </a:p>
          <a:p>
            <a:pPr>
              <a:lnSpc>
                <a:spcPct val="100000"/>
              </a:lnSpc>
              <a:spcBef>
                <a:spcPts val="300"/>
              </a:spcBef>
            </a:pPr>
            <a:r>
              <a:rPr lang="it-IT" b="1" dirty="0"/>
              <a:t>Emilia Romagna </a:t>
            </a:r>
          </a:p>
          <a:p>
            <a:pPr>
              <a:lnSpc>
                <a:spcPct val="100000"/>
              </a:lnSpc>
              <a:spcBef>
                <a:spcPts val="300"/>
              </a:spcBef>
            </a:pPr>
            <a:r>
              <a:rPr lang="it-IT" b="1" dirty="0"/>
              <a:t>Friuli </a:t>
            </a:r>
          </a:p>
          <a:p>
            <a:pPr>
              <a:lnSpc>
                <a:spcPct val="100000"/>
              </a:lnSpc>
              <a:spcBef>
                <a:spcPts val="300"/>
              </a:spcBef>
            </a:pPr>
            <a:r>
              <a:rPr lang="it-IT" b="1" dirty="0"/>
              <a:t>Puglia </a:t>
            </a:r>
          </a:p>
          <a:p>
            <a:pPr>
              <a:lnSpc>
                <a:spcPct val="100000"/>
              </a:lnSpc>
              <a:spcBef>
                <a:spcPts val="300"/>
              </a:spcBef>
            </a:pPr>
            <a:r>
              <a:rPr lang="it-IT" b="1" dirty="0"/>
              <a:t>Provincia autonoma di Trento </a:t>
            </a:r>
          </a:p>
          <a:p>
            <a:pPr>
              <a:lnSpc>
                <a:spcPct val="100000"/>
              </a:lnSpc>
              <a:spcBef>
                <a:spcPts val="300"/>
              </a:spcBef>
            </a:pPr>
            <a:r>
              <a:rPr lang="it-IT" b="1" dirty="0"/>
              <a:t>Sicilia </a:t>
            </a:r>
          </a:p>
          <a:p>
            <a:pPr>
              <a:lnSpc>
                <a:spcPct val="100000"/>
              </a:lnSpc>
              <a:spcBef>
                <a:spcPts val="300"/>
              </a:spcBef>
            </a:pPr>
            <a:r>
              <a:rPr lang="it-IT" b="1" dirty="0"/>
              <a:t>Marche </a:t>
            </a:r>
          </a:p>
          <a:p>
            <a:pPr>
              <a:lnSpc>
                <a:spcPct val="100000"/>
              </a:lnSpc>
              <a:spcBef>
                <a:spcPts val="300"/>
              </a:spcBef>
            </a:pPr>
            <a:r>
              <a:rPr lang="it-IT" b="1" dirty="0"/>
              <a:t>Umbria </a:t>
            </a:r>
          </a:p>
          <a:p>
            <a:pPr>
              <a:lnSpc>
                <a:spcPct val="100000"/>
              </a:lnSpc>
              <a:spcBef>
                <a:spcPts val="300"/>
              </a:spcBef>
            </a:pPr>
            <a:r>
              <a:rPr lang="it-IT" b="1" dirty="0"/>
              <a:t>Liguria </a:t>
            </a:r>
          </a:p>
          <a:p>
            <a:pPr>
              <a:lnSpc>
                <a:spcPct val="100000"/>
              </a:lnSpc>
              <a:spcBef>
                <a:spcPts val="300"/>
              </a:spcBef>
            </a:pPr>
            <a:r>
              <a:rPr lang="it-IT" b="1" dirty="0"/>
              <a:t>Sardegna</a:t>
            </a:r>
          </a:p>
        </p:txBody>
      </p:sp>
      <p:sp>
        <p:nvSpPr>
          <p:cNvPr id="5" name="Segnaposto testo 4"/>
          <p:cNvSpPr>
            <a:spLocks noGrp="1"/>
          </p:cNvSpPr>
          <p:nvPr>
            <p:ph type="body" sz="quarter" idx="3"/>
          </p:nvPr>
        </p:nvSpPr>
        <p:spPr>
          <a:xfrm>
            <a:off x="3994125" y="1908248"/>
            <a:ext cx="3063240" cy="614609"/>
          </a:xfrm>
        </p:spPr>
        <p:txBody>
          <a:bodyPr/>
          <a:lstStyle/>
          <a:p>
            <a:r>
              <a:rPr lang="it-IT" dirty="0"/>
              <a:t>Zone arancioni: </a:t>
            </a:r>
          </a:p>
        </p:txBody>
      </p:sp>
      <p:sp>
        <p:nvSpPr>
          <p:cNvPr id="6" name="Segnaposto testo 5"/>
          <p:cNvSpPr>
            <a:spLocks noGrp="1"/>
          </p:cNvSpPr>
          <p:nvPr>
            <p:ph type="body" sz="half" idx="16"/>
          </p:nvPr>
        </p:nvSpPr>
        <p:spPr>
          <a:xfrm>
            <a:off x="3983570" y="2594048"/>
            <a:ext cx="3063240" cy="2340379"/>
          </a:xfrm>
        </p:spPr>
        <p:txBody>
          <a:bodyPr/>
          <a:lstStyle/>
          <a:p>
            <a:pPr>
              <a:lnSpc>
                <a:spcPct val="100000"/>
              </a:lnSpc>
              <a:spcBef>
                <a:spcPts val="300"/>
              </a:spcBef>
            </a:pPr>
            <a:r>
              <a:rPr lang="it-IT" b="1" dirty="0"/>
              <a:t>Calabria </a:t>
            </a:r>
          </a:p>
          <a:p>
            <a:pPr>
              <a:lnSpc>
                <a:spcPct val="100000"/>
              </a:lnSpc>
              <a:spcBef>
                <a:spcPts val="300"/>
              </a:spcBef>
            </a:pPr>
            <a:r>
              <a:rPr lang="it-IT" b="1" dirty="0"/>
              <a:t>Toscana </a:t>
            </a:r>
          </a:p>
          <a:p>
            <a:pPr>
              <a:lnSpc>
                <a:spcPct val="100000"/>
              </a:lnSpc>
              <a:spcBef>
                <a:spcPts val="300"/>
              </a:spcBef>
            </a:pPr>
            <a:r>
              <a:rPr lang="it-IT" b="1" dirty="0"/>
              <a:t>Lombardia </a:t>
            </a:r>
          </a:p>
          <a:p>
            <a:pPr>
              <a:lnSpc>
                <a:spcPct val="100000"/>
              </a:lnSpc>
              <a:spcBef>
                <a:spcPts val="300"/>
              </a:spcBef>
            </a:pPr>
            <a:r>
              <a:rPr lang="it-IT" b="1" dirty="0" err="1"/>
              <a:t>Prov</a:t>
            </a:r>
            <a:r>
              <a:rPr lang="it-IT" b="1" dirty="0"/>
              <a:t>. Autonoma di Bolzano </a:t>
            </a:r>
          </a:p>
          <a:p>
            <a:pPr>
              <a:lnSpc>
                <a:spcPct val="100000"/>
              </a:lnSpc>
              <a:spcBef>
                <a:spcPts val="300"/>
              </a:spcBef>
            </a:pPr>
            <a:r>
              <a:rPr lang="it-IT" b="1" dirty="0"/>
              <a:t>Valle d’Aosta </a:t>
            </a:r>
          </a:p>
          <a:p>
            <a:pPr>
              <a:lnSpc>
                <a:spcPct val="100000"/>
              </a:lnSpc>
              <a:spcBef>
                <a:spcPts val="300"/>
              </a:spcBef>
            </a:pPr>
            <a:r>
              <a:rPr lang="it-IT" b="1" dirty="0"/>
              <a:t>Basilicata </a:t>
            </a:r>
          </a:p>
          <a:p>
            <a:pPr>
              <a:lnSpc>
                <a:spcPct val="100000"/>
              </a:lnSpc>
              <a:spcBef>
                <a:spcPts val="300"/>
              </a:spcBef>
            </a:pPr>
            <a:r>
              <a:rPr lang="it-IT" b="1" dirty="0"/>
              <a:t>Campania</a:t>
            </a:r>
          </a:p>
          <a:p>
            <a:pPr>
              <a:lnSpc>
                <a:spcPct val="100000"/>
              </a:lnSpc>
              <a:spcBef>
                <a:spcPts val="300"/>
              </a:spcBef>
            </a:pPr>
            <a:r>
              <a:rPr lang="it-IT" b="1" dirty="0"/>
              <a:t>Piemonte</a:t>
            </a:r>
          </a:p>
        </p:txBody>
      </p:sp>
      <p:sp>
        <p:nvSpPr>
          <p:cNvPr id="7" name="Segnaposto testo 6"/>
          <p:cNvSpPr>
            <a:spLocks noGrp="1"/>
          </p:cNvSpPr>
          <p:nvPr>
            <p:ph type="body" sz="quarter" idx="13"/>
          </p:nvPr>
        </p:nvSpPr>
        <p:spPr>
          <a:xfrm>
            <a:off x="7376556" y="1908248"/>
            <a:ext cx="3070025" cy="614609"/>
          </a:xfrm>
        </p:spPr>
        <p:txBody>
          <a:bodyPr/>
          <a:lstStyle/>
          <a:p>
            <a:r>
              <a:rPr lang="it-IT" dirty="0"/>
              <a:t>Zone rosse: </a:t>
            </a:r>
          </a:p>
        </p:txBody>
      </p:sp>
      <p:sp>
        <p:nvSpPr>
          <p:cNvPr id="8" name="Segnaposto testo 7"/>
          <p:cNvSpPr>
            <a:spLocks noGrp="1"/>
          </p:cNvSpPr>
          <p:nvPr>
            <p:ph type="body" sz="half" idx="17"/>
          </p:nvPr>
        </p:nvSpPr>
        <p:spPr>
          <a:xfrm>
            <a:off x="7376556" y="2594049"/>
            <a:ext cx="3070025" cy="2472101"/>
          </a:xfrm>
        </p:spPr>
        <p:txBody>
          <a:bodyPr/>
          <a:lstStyle/>
          <a:p>
            <a:r>
              <a:rPr lang="it-IT" b="1" dirty="0"/>
              <a:t>Abbruzzo</a:t>
            </a:r>
          </a:p>
        </p:txBody>
      </p:sp>
      <p:sp>
        <p:nvSpPr>
          <p:cNvPr id="9" name="CasellaDiTesto 8"/>
          <p:cNvSpPr txBox="1"/>
          <p:nvPr/>
        </p:nvSpPr>
        <p:spPr>
          <a:xfrm>
            <a:off x="660946" y="5855011"/>
            <a:ext cx="11089770" cy="1015663"/>
          </a:xfrm>
          <a:prstGeom prst="rect">
            <a:avLst/>
          </a:prstGeom>
          <a:noFill/>
        </p:spPr>
        <p:txBody>
          <a:bodyPr wrap="square" rtlCol="0">
            <a:spAutoFit/>
          </a:bodyPr>
          <a:lstStyle/>
          <a:p>
            <a:pPr algn="just"/>
            <a:r>
              <a:rPr lang="it-IT" sz="1400" dirty="0"/>
              <a:t>In base al DPCM il passaggio ad una zona a più alto rischio avviene con l’aggravarsi della situazione epidemiologica, </a:t>
            </a:r>
          </a:p>
          <a:p>
            <a:pPr algn="just"/>
            <a:r>
              <a:rPr lang="it-IT" sz="1400" dirty="0"/>
              <a:t>il passaggio invece ad una zona a più basso rischio è stato ridotto a 7 giorni qualora se ne verifichino le condizioni.</a:t>
            </a:r>
          </a:p>
          <a:p>
            <a:pPr algn="just"/>
            <a:endParaRPr lang="it-IT" sz="1400" dirty="0"/>
          </a:p>
          <a:p>
            <a:pPr algn="just"/>
            <a:r>
              <a:rPr lang="it-IT" dirty="0">
                <a:solidFill>
                  <a:schemeClr val="bg1"/>
                </a:solidFill>
              </a:rPr>
              <a:t>						</a:t>
            </a:r>
            <a:r>
              <a:rPr lang="it-IT">
                <a:solidFill>
                  <a:schemeClr val="bg1"/>
                </a:solidFill>
              </a:rPr>
              <a:t>	A </a:t>
            </a:r>
            <a:r>
              <a:rPr lang="it-IT" dirty="0">
                <a:solidFill>
                  <a:schemeClr val="bg1"/>
                </a:solidFill>
              </a:rPr>
              <a:t>cura della Segreteria Generale e degli Uffici</a:t>
            </a:r>
          </a:p>
        </p:txBody>
      </p:sp>
      <p:pic>
        <p:nvPicPr>
          <p:cNvPr id="10" name="Immagin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071" y="934203"/>
            <a:ext cx="1531929" cy="747282"/>
          </a:xfrm>
          <a:prstGeom prst="rect">
            <a:avLst/>
          </a:prstGeom>
        </p:spPr>
      </p:pic>
    </p:spTree>
    <p:extLst>
      <p:ext uri="{BB962C8B-B14F-4D97-AF65-F5344CB8AC3E}">
        <p14:creationId xmlns:p14="http://schemas.microsoft.com/office/powerpoint/2010/main" val="3946008906"/>
      </p:ext>
    </p:extLst>
  </p:cSld>
  <p:clrMapOvr>
    <a:masterClrMapping/>
  </p:clrMapOvr>
</p:sld>
</file>

<file path=ppt/theme/theme1.xml><?xml version="1.0" encoding="utf-8"?>
<a:theme xmlns:a="http://schemas.openxmlformats.org/drawingml/2006/main" name="Berlino">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30450820_TF67421116.potx" id="{27FDEA1B-7B32-4123-BAF5-C929EF8872FC}" vid="{11DB9D5B-CD32-4EA3-8EF8-0B4CAE25A740}"/>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F5873FAD-10D7-4DE7-A029-14288C05F594}">
  <ds:schemaRefs>
    <ds:schemaRef ds:uri="http://schemas.microsoft.com/sharepoint/v3/contenttype/forms"/>
  </ds:schemaRefs>
</ds:datastoreItem>
</file>

<file path=customXml/itemProps2.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DDD245-D6FC-4A3B-8DDB-348DE94B95C6}">
  <ds:schemaRefs>
    <ds:schemaRef ds:uri="http://purl.org/dc/terms/"/>
    <ds:schemaRef ds:uri="http://schemas.microsoft.com/office/2006/metadata/properties"/>
    <ds:schemaRef ds:uri="http://schemas.openxmlformats.org/package/2006/metadata/core-properties"/>
    <ds:schemaRef ds:uri="http://purl.org/dc/elements/1.1/"/>
    <ds:schemaRef ds:uri="http://purl.org/dc/dcmitype/"/>
    <ds:schemaRef ds:uri="6dc4bcd6-49db-4c07-9060-8acfc67cef9f"/>
    <ds:schemaRef ds:uri="http://schemas.microsoft.com/sharepoint/v3"/>
    <ds:schemaRef ds:uri="http://www.w3.org/XML/1998/namespace"/>
    <ds:schemaRef ds:uri="http://schemas.microsoft.com/office/2006/documentManagement/types"/>
    <ds:schemaRef ds:uri="http://schemas.microsoft.com/office/infopath/2007/PartnerControls"/>
    <ds:schemaRef ds:uri="fb0879af-3eba-417a-a55a-ffe6dcd6ca77"/>
  </ds:schemaRefs>
</ds:datastoreItem>
</file>

<file path=docProps/app.xml><?xml version="1.0" encoding="utf-8"?>
<Properties xmlns="http://schemas.openxmlformats.org/officeDocument/2006/extended-properties" xmlns:vt="http://schemas.openxmlformats.org/officeDocument/2006/docPropsVTypes">
  <Template/>
  <TotalTime>0</TotalTime>
  <Words>1336</Words>
  <Application>Microsoft Macintosh PowerPoint</Application>
  <PresentationFormat>Widescreen</PresentationFormat>
  <Paragraphs>92</Paragraphs>
  <Slides>6</Slides>
  <Notes>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6</vt:i4>
      </vt:variant>
    </vt:vector>
  </HeadingPairs>
  <TitlesOfParts>
    <vt:vector size="13" baseType="lpstr">
      <vt:lpstr>Arial</vt:lpstr>
      <vt:lpstr>Calibri</vt:lpstr>
      <vt:lpstr>Open Sans Light</vt:lpstr>
      <vt:lpstr>Segoe UI</vt:lpstr>
      <vt:lpstr>Trebuchet MS</vt:lpstr>
      <vt:lpstr>Wingdings</vt:lpstr>
      <vt:lpstr>Berlino</vt:lpstr>
      <vt:lpstr>DPCM DICEMBRE 2020</vt:lpstr>
      <vt:lpstr>DPCM DICEMBRE 2020</vt:lpstr>
      <vt:lpstr>Presentazione standard di PowerPoint</vt:lpstr>
      <vt:lpstr>Presentazione standard di PowerPoint</vt:lpstr>
      <vt:lpstr>Presentazione standard di PowerPoint</vt:lpstr>
      <vt:lpstr>Dal 6 dicembre l’Italia è suddivisa nelle seguenti zone: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2020-12-09T11:38:33Z</dcterms:created>
  <dcterms:modified xsi:type="dcterms:W3CDTF">2020-12-09T13:19:35Z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